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2"/>
  </p:notesMasterIdLst>
  <p:sldIdLst>
    <p:sldId id="314" r:id="rId2"/>
    <p:sldId id="637" r:id="rId3"/>
    <p:sldId id="529" r:id="rId4"/>
    <p:sldId id="506" r:id="rId5"/>
    <p:sldId id="507" r:id="rId6"/>
    <p:sldId id="500" r:id="rId7"/>
    <p:sldId id="501" r:id="rId8"/>
    <p:sldId id="503" r:id="rId9"/>
    <p:sldId id="504" r:id="rId10"/>
    <p:sldId id="505" r:id="rId11"/>
    <p:sldId id="496" r:id="rId12"/>
    <p:sldId id="497" r:id="rId13"/>
    <p:sldId id="533" r:id="rId14"/>
    <p:sldId id="508" r:id="rId15"/>
    <p:sldId id="509" r:id="rId16"/>
    <p:sldId id="510" r:id="rId17"/>
    <p:sldId id="511" r:id="rId18"/>
    <p:sldId id="512" r:id="rId19"/>
    <p:sldId id="513" r:id="rId20"/>
    <p:sldId id="514" r:id="rId21"/>
    <p:sldId id="515" r:id="rId22"/>
    <p:sldId id="516" r:id="rId23"/>
    <p:sldId id="517" r:id="rId24"/>
    <p:sldId id="518" r:id="rId25"/>
    <p:sldId id="519" r:id="rId26"/>
    <p:sldId id="520" r:id="rId27"/>
    <p:sldId id="521" r:id="rId28"/>
    <p:sldId id="522" r:id="rId29"/>
    <p:sldId id="523" r:id="rId30"/>
    <p:sldId id="525" r:id="rId31"/>
    <p:sldId id="526" r:id="rId32"/>
    <p:sldId id="527" r:id="rId33"/>
    <p:sldId id="528" r:id="rId34"/>
    <p:sldId id="530" r:id="rId35"/>
    <p:sldId id="531" r:id="rId36"/>
    <p:sldId id="532" r:id="rId37"/>
    <p:sldId id="535" r:id="rId38"/>
    <p:sldId id="534" r:id="rId39"/>
    <p:sldId id="553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52" r:id="rId51"/>
    <p:sldId id="498" r:id="rId52"/>
    <p:sldId id="547" r:id="rId53"/>
    <p:sldId id="546" r:id="rId54"/>
    <p:sldId id="548" r:id="rId55"/>
    <p:sldId id="549" r:id="rId56"/>
    <p:sldId id="550" r:id="rId57"/>
    <p:sldId id="555" r:id="rId58"/>
    <p:sldId id="557" r:id="rId59"/>
    <p:sldId id="558" r:id="rId60"/>
    <p:sldId id="562" r:id="rId61"/>
    <p:sldId id="551" r:id="rId62"/>
    <p:sldId id="638" r:id="rId63"/>
    <p:sldId id="563" r:id="rId64"/>
    <p:sldId id="564" r:id="rId65"/>
    <p:sldId id="565" r:id="rId66"/>
    <p:sldId id="566" r:id="rId67"/>
    <p:sldId id="567" r:id="rId68"/>
    <p:sldId id="568" r:id="rId69"/>
    <p:sldId id="570" r:id="rId70"/>
    <p:sldId id="571" r:id="rId71"/>
    <p:sldId id="572" r:id="rId72"/>
    <p:sldId id="573" r:id="rId73"/>
    <p:sldId id="639" r:id="rId74"/>
    <p:sldId id="640" r:id="rId75"/>
    <p:sldId id="641" r:id="rId76"/>
    <p:sldId id="642" r:id="rId77"/>
    <p:sldId id="574" r:id="rId78"/>
    <p:sldId id="643" r:id="rId79"/>
    <p:sldId id="644" r:id="rId80"/>
    <p:sldId id="596" r:id="rId81"/>
  </p:sldIdLst>
  <p:sldSz cx="12192000" cy="6858000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Cambria Math" panose="02040503050406030204" pitchFamily="18" charset="0"/>
      <p:regular r:id="rId87"/>
    </p:embeddedFont>
    <p:embeddedFont>
      <p:font typeface="Roboto Condensed" panose="020B0604020202020204" charset="0"/>
      <p:regular r:id="rId88"/>
      <p:bold r:id="rId89"/>
      <p:italic r:id="rId90"/>
      <p:boldItalic r:id="rId91"/>
    </p:embeddedFont>
    <p:embeddedFont>
      <p:font typeface="Roboto Condensed Light" panose="020B0604020202020204" charset="0"/>
      <p:regular r:id="rId92"/>
      <p:italic r:id="rId93"/>
    </p:embeddedFont>
    <p:embeddedFont>
      <p:font typeface="Wingdings 3" panose="05040102010807070707" pitchFamily="18" charset="2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4lszkTRcBftrsCit27JmQg==" hashData="mtTKxf60jj6Up1vpnePJhYHXTDHhrtBu2AOWqlOZMGtWe+W/VLAMohmFyd4ncO/h2PZsXnPut6v05gMaO6E0Tw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84D"/>
    <a:srgbClr val="F54337"/>
    <a:srgbClr val="EAEAEA"/>
    <a:srgbClr val="009900"/>
    <a:srgbClr val="890E4F"/>
    <a:srgbClr val="1D578F"/>
    <a:srgbClr val="9D9D9D"/>
    <a:srgbClr val="673BB7"/>
    <a:srgbClr val="ED524F"/>
    <a:srgbClr val="301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09" autoAdjust="0"/>
    <p:restoredTop sz="94291" autoAdjust="0"/>
  </p:normalViewPr>
  <p:slideViewPr>
    <p:cSldViewPr snapToGrid="0">
      <p:cViewPr varScale="1">
        <p:scale>
          <a:sx n="74" d="100"/>
          <a:sy n="74" d="100"/>
        </p:scale>
        <p:origin x="4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03F6BE0B-4518-4CC6-8A2A-9388A9A99FFF}"/>
              </a:ext>
            </a:extLst>
          </p:cNvPr>
          <p:cNvSpPr/>
          <p:nvPr userDrawn="1"/>
        </p:nvSpPr>
        <p:spPr>
          <a:xfrm>
            <a:off x="9517942" y="4091991"/>
            <a:ext cx="1093952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Matrix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6FCA33-1634-4753-A2AD-7AC9C2CF8C0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72147" y="1414995"/>
            <a:ext cx="3821277" cy="25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7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0.png"/><Relationship Id="rId13" Type="http://schemas.openxmlformats.org/officeDocument/2006/relationships/image" Target="../media/image1010.png"/><Relationship Id="rId18" Type="http://schemas.openxmlformats.org/officeDocument/2006/relationships/image" Target="../media/image1060.png"/><Relationship Id="rId3" Type="http://schemas.openxmlformats.org/officeDocument/2006/relationships/image" Target="../media/image18.png"/><Relationship Id="rId7" Type="http://schemas.openxmlformats.org/officeDocument/2006/relationships/image" Target="../media/image950.png"/><Relationship Id="rId12" Type="http://schemas.openxmlformats.org/officeDocument/2006/relationships/image" Target="../media/image690.png"/><Relationship Id="rId17" Type="http://schemas.openxmlformats.org/officeDocument/2006/relationships/image" Target="../media/image1050.png"/><Relationship Id="rId2" Type="http://schemas.openxmlformats.org/officeDocument/2006/relationships/image" Target="../media/image681.png"/><Relationship Id="rId16" Type="http://schemas.openxmlformats.org/officeDocument/2006/relationships/image" Target="../media/image10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0.png"/><Relationship Id="rId11" Type="http://schemas.openxmlformats.org/officeDocument/2006/relationships/image" Target="../media/image990.png"/><Relationship Id="rId5" Type="http://schemas.openxmlformats.org/officeDocument/2006/relationships/image" Target="../media/image930.png"/><Relationship Id="rId15" Type="http://schemas.openxmlformats.org/officeDocument/2006/relationships/image" Target="../media/image1030.png"/><Relationship Id="rId10" Type="http://schemas.openxmlformats.org/officeDocument/2006/relationships/image" Target="../media/image980.png"/><Relationship Id="rId19" Type="http://schemas.openxmlformats.org/officeDocument/2006/relationships/image" Target="../media/image700.png"/><Relationship Id="rId4" Type="http://schemas.openxmlformats.org/officeDocument/2006/relationships/image" Target="../media/image920.png"/><Relationship Id="rId9" Type="http://schemas.openxmlformats.org/officeDocument/2006/relationships/image" Target="../media/image970.png"/><Relationship Id="rId14" Type="http://schemas.openxmlformats.org/officeDocument/2006/relationships/image" Target="../media/image10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0.png"/><Relationship Id="rId13" Type="http://schemas.openxmlformats.org/officeDocument/2006/relationships/image" Target="../media/image1170.png"/><Relationship Id="rId3" Type="http://schemas.openxmlformats.org/officeDocument/2006/relationships/image" Target="../media/image19.png"/><Relationship Id="rId7" Type="http://schemas.openxmlformats.org/officeDocument/2006/relationships/image" Target="../media/image811.png"/><Relationship Id="rId12" Type="http://schemas.openxmlformats.org/officeDocument/2006/relationships/image" Target="../media/image1160.png"/><Relationship Id="rId17" Type="http://schemas.openxmlformats.org/officeDocument/2006/relationships/image" Target="../media/image900.png"/><Relationship Id="rId2" Type="http://schemas.openxmlformats.org/officeDocument/2006/relationships/image" Target="../media/image681.png"/><Relationship Id="rId16" Type="http://schemas.openxmlformats.org/officeDocument/2006/relationships/image" Target="../media/image1200.png"/><Relationship Id="rId20" Type="http://schemas.openxmlformats.org/officeDocument/2006/relationships/image" Target="../media/image12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0.png"/><Relationship Id="rId11" Type="http://schemas.openxmlformats.org/officeDocument/2006/relationships/image" Target="../media/image821.png"/><Relationship Id="rId5" Type="http://schemas.openxmlformats.org/officeDocument/2006/relationships/image" Target="../media/image1090.png"/><Relationship Id="rId15" Type="http://schemas.openxmlformats.org/officeDocument/2006/relationships/image" Target="../media/image1190.png"/><Relationship Id="rId10" Type="http://schemas.openxmlformats.org/officeDocument/2006/relationships/image" Target="../media/image1140.png"/><Relationship Id="rId4" Type="http://schemas.openxmlformats.org/officeDocument/2006/relationships/image" Target="../media/image1080.png"/><Relationship Id="rId9" Type="http://schemas.openxmlformats.org/officeDocument/2006/relationships/image" Target="../media/image1130.png"/><Relationship Id="rId14" Type="http://schemas.openxmlformats.org/officeDocument/2006/relationships/image" Target="../media/image89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0.png"/><Relationship Id="rId18" Type="http://schemas.openxmlformats.org/officeDocument/2006/relationships/image" Target="../media/image530.png"/><Relationship Id="rId26" Type="http://schemas.openxmlformats.org/officeDocument/2006/relationships/image" Target="../media/image1251.png"/><Relationship Id="rId39" Type="http://schemas.openxmlformats.org/officeDocument/2006/relationships/image" Target="../media/image1381.png"/><Relationship Id="rId21" Type="http://schemas.openxmlformats.org/officeDocument/2006/relationships/image" Target="../media/image560.png"/><Relationship Id="rId34" Type="http://schemas.openxmlformats.org/officeDocument/2006/relationships/image" Target="../media/image1330.png"/><Relationship Id="rId42" Type="http://schemas.openxmlformats.org/officeDocument/2006/relationships/image" Target="../media/image1431.png"/><Relationship Id="rId7" Type="http://schemas.openxmlformats.org/officeDocument/2006/relationships/image" Target="../media/image420.png"/><Relationship Id="rId2" Type="http://schemas.openxmlformats.org/officeDocument/2006/relationships/image" Target="../media/image960.png"/><Relationship Id="rId16" Type="http://schemas.openxmlformats.org/officeDocument/2006/relationships/image" Target="../media/image510.png"/><Relationship Id="rId29" Type="http://schemas.openxmlformats.org/officeDocument/2006/relationships/image" Target="../media/image12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24" Type="http://schemas.openxmlformats.org/officeDocument/2006/relationships/image" Target="../media/image1231.png"/><Relationship Id="rId32" Type="http://schemas.openxmlformats.org/officeDocument/2006/relationships/image" Target="../media/image1311.png"/><Relationship Id="rId37" Type="http://schemas.openxmlformats.org/officeDocument/2006/relationships/image" Target="../media/image1361.png"/><Relationship Id="rId40" Type="http://schemas.openxmlformats.org/officeDocument/2006/relationships/image" Target="../media/image1391.png"/><Relationship Id="rId45" Type="http://schemas.openxmlformats.org/officeDocument/2006/relationships/image" Target="../media/image1461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23" Type="http://schemas.openxmlformats.org/officeDocument/2006/relationships/image" Target="../media/image1221.png"/><Relationship Id="rId28" Type="http://schemas.openxmlformats.org/officeDocument/2006/relationships/image" Target="../media/image1271.png"/><Relationship Id="rId36" Type="http://schemas.openxmlformats.org/officeDocument/2006/relationships/image" Target="../media/image1350.png"/><Relationship Id="rId10" Type="http://schemas.openxmlformats.org/officeDocument/2006/relationships/image" Target="../media/image450.png"/><Relationship Id="rId19" Type="http://schemas.openxmlformats.org/officeDocument/2006/relationships/image" Target="../media/image540.png"/><Relationship Id="rId31" Type="http://schemas.openxmlformats.org/officeDocument/2006/relationships/image" Target="../media/image1301.png"/><Relationship Id="rId44" Type="http://schemas.openxmlformats.org/officeDocument/2006/relationships/image" Target="../media/image1451.png"/><Relationship Id="rId4" Type="http://schemas.openxmlformats.org/officeDocument/2006/relationships/image" Target="../media/image18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Relationship Id="rId22" Type="http://schemas.openxmlformats.org/officeDocument/2006/relationships/image" Target="../media/image1181.png"/><Relationship Id="rId27" Type="http://schemas.openxmlformats.org/officeDocument/2006/relationships/image" Target="../media/image1261.png"/><Relationship Id="rId30" Type="http://schemas.openxmlformats.org/officeDocument/2006/relationships/image" Target="../media/image1291.png"/><Relationship Id="rId35" Type="http://schemas.openxmlformats.org/officeDocument/2006/relationships/image" Target="../media/image1341.png"/><Relationship Id="rId43" Type="http://schemas.openxmlformats.org/officeDocument/2006/relationships/image" Target="../media/image1441.png"/><Relationship Id="rId8" Type="http://schemas.openxmlformats.org/officeDocument/2006/relationships/image" Target="../media/image430.png"/><Relationship Id="rId3" Type="http://schemas.openxmlformats.org/officeDocument/2006/relationships/image" Target="../media/image1070.png"/><Relationship Id="rId12" Type="http://schemas.openxmlformats.org/officeDocument/2006/relationships/image" Target="../media/image471.png"/><Relationship Id="rId17" Type="http://schemas.openxmlformats.org/officeDocument/2006/relationships/image" Target="../media/image1150.png"/><Relationship Id="rId25" Type="http://schemas.openxmlformats.org/officeDocument/2006/relationships/image" Target="../media/image1241.png"/><Relationship Id="rId33" Type="http://schemas.openxmlformats.org/officeDocument/2006/relationships/image" Target="../media/image1321.png"/><Relationship Id="rId38" Type="http://schemas.openxmlformats.org/officeDocument/2006/relationships/image" Target="../media/image1371.png"/><Relationship Id="rId20" Type="http://schemas.openxmlformats.org/officeDocument/2006/relationships/image" Target="../media/image550.png"/><Relationship Id="rId41" Type="http://schemas.openxmlformats.org/officeDocument/2006/relationships/image" Target="../media/image14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3" Type="http://schemas.openxmlformats.org/officeDocument/2006/relationships/image" Target="../media/image1110.png"/><Relationship Id="rId7" Type="http://schemas.openxmlformats.org/officeDocument/2006/relationships/image" Target="../media/image1491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1.png"/><Relationship Id="rId5" Type="http://schemas.openxmlformats.org/officeDocument/2006/relationships/image" Target="../media/image1473.png"/><Relationship Id="rId4" Type="http://schemas.openxmlformats.org/officeDocument/2006/relationships/image" Target="../media/image1412.png"/><Relationship Id="rId9" Type="http://schemas.openxmlformats.org/officeDocument/2006/relationships/image" Target="../media/image15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13" Type="http://schemas.openxmlformats.org/officeDocument/2006/relationships/image" Target="../media/image1320.png"/><Relationship Id="rId18" Type="http://schemas.openxmlformats.org/officeDocument/2006/relationships/image" Target="../media/image1370.png"/><Relationship Id="rId3" Type="http://schemas.openxmlformats.org/officeDocument/2006/relationships/image" Target="../media/image1220.png"/><Relationship Id="rId7" Type="http://schemas.openxmlformats.org/officeDocument/2006/relationships/image" Target="../media/image1260.png"/><Relationship Id="rId12" Type="http://schemas.openxmlformats.org/officeDocument/2006/relationships/image" Target="../media/image1310.png"/><Relationship Id="rId17" Type="http://schemas.openxmlformats.org/officeDocument/2006/relationships/image" Target="../media/image1360.png"/><Relationship Id="rId2" Type="http://schemas.openxmlformats.org/officeDocument/2006/relationships/image" Target="../media/image1180.png"/><Relationship Id="rId16" Type="http://schemas.openxmlformats.org/officeDocument/2006/relationships/image" Target="../media/image14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0.png"/><Relationship Id="rId11" Type="http://schemas.openxmlformats.org/officeDocument/2006/relationships/image" Target="../media/image1300.png"/><Relationship Id="rId5" Type="http://schemas.openxmlformats.org/officeDocument/2006/relationships/image" Target="../media/image1240.png"/><Relationship Id="rId15" Type="http://schemas.openxmlformats.org/officeDocument/2006/relationships/image" Target="../media/image1340.png"/><Relationship Id="rId10" Type="http://schemas.openxmlformats.org/officeDocument/2006/relationships/image" Target="../media/image1290.png"/><Relationship Id="rId19" Type="http://schemas.openxmlformats.org/officeDocument/2006/relationships/image" Target="../media/image1380.png"/><Relationship Id="rId4" Type="http://schemas.openxmlformats.org/officeDocument/2006/relationships/image" Target="../media/image1230.png"/><Relationship Id="rId9" Type="http://schemas.openxmlformats.org/officeDocument/2006/relationships/image" Target="../media/image1280.png"/><Relationship Id="rId14" Type="http://schemas.openxmlformats.org/officeDocument/2006/relationships/image" Target="../media/image147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30.png"/><Relationship Id="rId18" Type="http://schemas.openxmlformats.org/officeDocument/2006/relationships/image" Target="../media/image780.png"/><Relationship Id="rId26" Type="http://schemas.openxmlformats.org/officeDocument/2006/relationships/image" Target="../media/image1612.png"/><Relationship Id="rId3" Type="http://schemas.openxmlformats.org/officeDocument/2006/relationships/image" Target="../media/image1420.png"/><Relationship Id="rId21" Type="http://schemas.openxmlformats.org/officeDocument/2006/relationships/image" Target="../media/image1560.png"/><Relationship Id="rId34" Type="http://schemas.openxmlformats.org/officeDocument/2006/relationships/image" Target="../media/image169.png"/><Relationship Id="rId7" Type="http://schemas.openxmlformats.org/officeDocument/2006/relationships/image" Target="../media/image1460.png"/><Relationship Id="rId12" Type="http://schemas.openxmlformats.org/officeDocument/2006/relationships/image" Target="../media/image1520.png"/><Relationship Id="rId17" Type="http://schemas.openxmlformats.org/officeDocument/2006/relationships/image" Target="../media/image770.png"/><Relationship Id="rId25" Type="http://schemas.openxmlformats.org/officeDocument/2006/relationships/image" Target="../media/image1590.png"/><Relationship Id="rId33" Type="http://schemas.openxmlformats.org/officeDocument/2006/relationships/image" Target="../media/image168.png"/><Relationship Id="rId2" Type="http://schemas.openxmlformats.org/officeDocument/2006/relationships/image" Target="../media/image1390.png"/><Relationship Id="rId16" Type="http://schemas.openxmlformats.org/officeDocument/2006/relationships/image" Target="../media/image760.png"/><Relationship Id="rId20" Type="http://schemas.openxmlformats.org/officeDocument/2006/relationships/image" Target="../media/image800.png"/><Relationship Id="rId29" Type="http://schemas.openxmlformats.org/officeDocument/2006/relationships/image" Target="../media/image16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0.png"/><Relationship Id="rId11" Type="http://schemas.openxmlformats.org/officeDocument/2006/relationships/image" Target="../media/image1511.png"/><Relationship Id="rId24" Type="http://schemas.openxmlformats.org/officeDocument/2006/relationships/image" Target="../media/image1580.png"/><Relationship Id="rId32" Type="http://schemas.openxmlformats.org/officeDocument/2006/relationships/image" Target="../media/image1670.png"/><Relationship Id="rId5" Type="http://schemas.openxmlformats.org/officeDocument/2006/relationships/image" Target="../media/image1440.png"/><Relationship Id="rId15" Type="http://schemas.openxmlformats.org/officeDocument/2006/relationships/image" Target="../media/image1550.png"/><Relationship Id="rId23" Type="http://schemas.openxmlformats.org/officeDocument/2006/relationships/image" Target="../media/image830.png"/><Relationship Id="rId28" Type="http://schemas.openxmlformats.org/officeDocument/2006/relationships/image" Target="../media/image1630.png"/><Relationship Id="rId10" Type="http://schemas.openxmlformats.org/officeDocument/2006/relationships/image" Target="../media/image1490.png"/><Relationship Id="rId19" Type="http://schemas.openxmlformats.org/officeDocument/2006/relationships/image" Target="../media/image790.png"/><Relationship Id="rId31" Type="http://schemas.openxmlformats.org/officeDocument/2006/relationships/image" Target="../media/image1660.png"/><Relationship Id="rId4" Type="http://schemas.openxmlformats.org/officeDocument/2006/relationships/image" Target="../media/image1430.png"/><Relationship Id="rId9" Type="http://schemas.openxmlformats.org/officeDocument/2006/relationships/image" Target="../media/image1480.png"/><Relationship Id="rId14" Type="http://schemas.openxmlformats.org/officeDocument/2006/relationships/image" Target="../media/image1541.png"/><Relationship Id="rId22" Type="http://schemas.openxmlformats.org/officeDocument/2006/relationships/image" Target="../media/image1570.png"/><Relationship Id="rId27" Type="http://schemas.openxmlformats.org/officeDocument/2006/relationships/image" Target="../media/image1620.png"/><Relationship Id="rId30" Type="http://schemas.openxmlformats.org/officeDocument/2006/relationships/image" Target="../media/image1650.png"/><Relationship Id="rId8" Type="http://schemas.openxmlformats.org/officeDocument/2006/relationships/image" Target="../media/image147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.png"/><Relationship Id="rId18" Type="http://schemas.openxmlformats.org/officeDocument/2006/relationships/image" Target="../media/image185.png"/><Relationship Id="rId26" Type="http://schemas.openxmlformats.org/officeDocument/2006/relationships/image" Target="../media/image192.png"/><Relationship Id="rId39" Type="http://schemas.openxmlformats.org/officeDocument/2006/relationships/image" Target="../media/image210.png"/><Relationship Id="rId21" Type="http://schemas.openxmlformats.org/officeDocument/2006/relationships/image" Target="../media/image187.png"/><Relationship Id="rId34" Type="http://schemas.openxmlformats.org/officeDocument/2006/relationships/image" Target="../media/image202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9.png"/><Relationship Id="rId2" Type="http://schemas.openxmlformats.org/officeDocument/2006/relationships/image" Target="../media/image680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8.png"/><Relationship Id="rId40" Type="http://schemas.openxmlformats.org/officeDocument/2006/relationships/image" Target="../media/image204.png"/><Relationship Id="rId5" Type="http://schemas.openxmlformats.org/officeDocument/2006/relationships/image" Target="../media/image820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7.png"/><Relationship Id="rId10" Type="http://schemas.openxmlformats.org/officeDocument/2006/relationships/image" Target="../media/image175.png"/><Relationship Id="rId19" Type="http://schemas.openxmlformats.org/officeDocument/2006/relationships/image" Target="../media/image184.png"/><Relationship Id="rId31" Type="http://schemas.openxmlformats.org/officeDocument/2006/relationships/image" Target="../media/image197.png"/><Relationship Id="rId4" Type="http://schemas.openxmlformats.org/officeDocument/2006/relationships/image" Target="../media/image810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3.png"/><Relationship Id="rId8" Type="http://schemas.openxmlformats.org/officeDocument/2006/relationships/image" Target="../media/image173.png"/><Relationship Id="rId3" Type="http://schemas.openxmlformats.org/officeDocument/2006/relationships/image" Target="../media/image139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226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5.png"/><Relationship Id="rId2" Type="http://schemas.openxmlformats.org/officeDocument/2006/relationships/image" Target="../media/image1390.png"/><Relationship Id="rId16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3.png"/><Relationship Id="rId10" Type="http://schemas.openxmlformats.org/officeDocument/2006/relationships/image" Target="../media/image219.png"/><Relationship Id="rId19" Type="http://schemas.openxmlformats.org/officeDocument/2006/relationships/image" Target="../media/image227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8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9.png"/><Relationship Id="rId21" Type="http://schemas.openxmlformats.org/officeDocument/2006/relationships/image" Target="../media/image244.pn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17" Type="http://schemas.openxmlformats.org/officeDocument/2006/relationships/image" Target="../media/image227.png"/><Relationship Id="rId25" Type="http://schemas.openxmlformats.org/officeDocument/2006/relationships/image" Target="../media/image248.png"/><Relationship Id="rId2" Type="http://schemas.openxmlformats.org/officeDocument/2006/relationships/image" Target="../media/image228.png"/><Relationship Id="rId16" Type="http://schemas.openxmlformats.org/officeDocument/2006/relationships/image" Target="../media/image240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.png"/><Relationship Id="rId11" Type="http://schemas.openxmlformats.org/officeDocument/2006/relationships/image" Target="../media/image236.png"/><Relationship Id="rId24" Type="http://schemas.openxmlformats.org/officeDocument/2006/relationships/image" Target="../media/image247.png"/><Relationship Id="rId5" Type="http://schemas.openxmlformats.org/officeDocument/2006/relationships/image" Target="../media/image231.png"/><Relationship Id="rId15" Type="http://schemas.openxmlformats.org/officeDocument/2006/relationships/image" Target="../media/image225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201.png"/><Relationship Id="rId19" Type="http://schemas.openxmlformats.org/officeDocument/2006/relationships/image" Target="../media/image242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39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.png"/><Relationship Id="rId18" Type="http://schemas.openxmlformats.org/officeDocument/2006/relationships/image" Target="../media/image257.png"/><Relationship Id="rId26" Type="http://schemas.openxmlformats.org/officeDocument/2006/relationships/image" Target="../media/image274.png"/><Relationship Id="rId3" Type="http://schemas.openxmlformats.org/officeDocument/2006/relationships/image" Target="../media/image2531.png"/><Relationship Id="rId21" Type="http://schemas.openxmlformats.org/officeDocument/2006/relationships/image" Target="../media/image268.png"/><Relationship Id="rId17" Type="http://schemas.openxmlformats.org/officeDocument/2006/relationships/image" Target="../media/image253.png"/><Relationship Id="rId12" Type="http://schemas.openxmlformats.org/officeDocument/2006/relationships/image" Target="../media/image263.png"/><Relationship Id="rId25" Type="http://schemas.openxmlformats.org/officeDocument/2006/relationships/image" Target="../media/image273.png"/><Relationship Id="rId16" Type="http://schemas.openxmlformats.org/officeDocument/2006/relationships/image" Target="../media/image267.png"/><Relationship Id="rId2" Type="http://schemas.openxmlformats.org/officeDocument/2006/relationships/image" Target="../media/image2521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61.png"/><Relationship Id="rId6" Type="http://schemas.openxmlformats.org/officeDocument/2006/relationships/image" Target="../media/image256.png"/><Relationship Id="rId24" Type="http://schemas.openxmlformats.org/officeDocument/2006/relationships/image" Target="../media/image272.png"/><Relationship Id="rId15" Type="http://schemas.openxmlformats.org/officeDocument/2006/relationships/image" Target="../media/image266.png"/><Relationship Id="rId5" Type="http://schemas.openxmlformats.org/officeDocument/2006/relationships/image" Target="../media/image255.png"/><Relationship Id="rId23" Type="http://schemas.openxmlformats.org/officeDocument/2006/relationships/image" Target="../media/image271.png"/><Relationship Id="rId19" Type="http://schemas.openxmlformats.org/officeDocument/2006/relationships/image" Target="../media/image258.png"/><Relationship Id="rId10" Type="http://schemas.openxmlformats.org/officeDocument/2006/relationships/image" Target="../media/image260.png"/><Relationship Id="rId14" Type="http://schemas.openxmlformats.org/officeDocument/2006/relationships/image" Target="../media/image252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22" Type="http://schemas.openxmlformats.org/officeDocument/2006/relationships/image" Target="../media/image269.png"/><Relationship Id="rId27" Type="http://schemas.openxmlformats.org/officeDocument/2006/relationships/image" Target="../media/image27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4.png"/><Relationship Id="rId18" Type="http://schemas.openxmlformats.org/officeDocument/2006/relationships/image" Target="../media/image282.png"/><Relationship Id="rId26" Type="http://schemas.openxmlformats.org/officeDocument/2006/relationships/image" Target="../media/image291.png"/><Relationship Id="rId39" Type="http://schemas.openxmlformats.org/officeDocument/2006/relationships/image" Target="../media/image305.png"/><Relationship Id="rId3" Type="http://schemas.openxmlformats.org/officeDocument/2006/relationships/image" Target="../media/image277.png"/><Relationship Id="rId21" Type="http://schemas.openxmlformats.org/officeDocument/2006/relationships/image" Target="../media/image285.png"/><Relationship Id="rId34" Type="http://schemas.openxmlformats.org/officeDocument/2006/relationships/image" Target="../media/image299.png"/><Relationship Id="rId42" Type="http://schemas.openxmlformats.org/officeDocument/2006/relationships/image" Target="../media/image308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33" Type="http://schemas.openxmlformats.org/officeDocument/2006/relationships/image" Target="../media/image298.png"/><Relationship Id="rId38" Type="http://schemas.openxmlformats.org/officeDocument/2006/relationships/image" Target="../media/image304.png"/><Relationship Id="rId2" Type="http://schemas.openxmlformats.org/officeDocument/2006/relationships/image" Target="../media/image27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4.png"/><Relationship Id="rId41" Type="http://schemas.openxmlformats.org/officeDocument/2006/relationships/image" Target="../media/image307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61.png"/><Relationship Id="rId24" Type="http://schemas.openxmlformats.org/officeDocument/2006/relationships/image" Target="../media/image288.png"/><Relationship Id="rId32" Type="http://schemas.openxmlformats.org/officeDocument/2006/relationships/image" Target="../media/image297.png"/><Relationship Id="rId37" Type="http://schemas.openxmlformats.org/officeDocument/2006/relationships/image" Target="../media/image303.png"/><Relationship Id="rId40" Type="http://schemas.openxmlformats.org/officeDocument/2006/relationships/image" Target="../media/image306.png"/><Relationship Id="rId15" Type="http://schemas.openxmlformats.org/officeDocument/2006/relationships/image" Target="../media/image266.png"/><Relationship Id="rId23" Type="http://schemas.openxmlformats.org/officeDocument/2006/relationships/image" Target="../media/image287.png"/><Relationship Id="rId28" Type="http://schemas.openxmlformats.org/officeDocument/2006/relationships/image" Target="../media/image293.png"/><Relationship Id="rId36" Type="http://schemas.openxmlformats.org/officeDocument/2006/relationships/image" Target="../media/image302.png"/><Relationship Id="rId19" Type="http://schemas.openxmlformats.org/officeDocument/2006/relationships/image" Target="../media/image283.png"/><Relationship Id="rId31" Type="http://schemas.openxmlformats.org/officeDocument/2006/relationships/image" Target="../media/image296.png"/><Relationship Id="rId4" Type="http://schemas.openxmlformats.org/officeDocument/2006/relationships/image" Target="../media/image278.pn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Relationship Id="rId27" Type="http://schemas.openxmlformats.org/officeDocument/2006/relationships/image" Target="../media/image292.png"/><Relationship Id="rId30" Type="http://schemas.openxmlformats.org/officeDocument/2006/relationships/image" Target="../media/image295.png"/><Relationship Id="rId35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311.png"/><Relationship Id="rId3" Type="http://schemas.openxmlformats.org/officeDocument/2006/relationships/image" Target="../media/image170.png"/><Relationship Id="rId7" Type="http://schemas.openxmlformats.org/officeDocument/2006/relationships/image" Target="../media/image3090.png"/><Relationship Id="rId12" Type="http://schemas.openxmlformats.org/officeDocument/2006/relationships/image" Target="../media/image309.png"/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.png"/><Relationship Id="rId11" Type="http://schemas.openxmlformats.org/officeDocument/2006/relationships/image" Target="../media/image211.png"/><Relationship Id="rId5" Type="http://schemas.openxmlformats.org/officeDocument/2006/relationships/image" Target="../media/image201.png"/><Relationship Id="rId10" Type="http://schemas.openxmlformats.org/officeDocument/2006/relationships/image" Target="../media/image2060.png"/><Relationship Id="rId4" Type="http://schemas.openxmlformats.org/officeDocument/2006/relationships/image" Target="../media/image180.png"/><Relationship Id="rId9" Type="http://schemas.openxmlformats.org/officeDocument/2006/relationships/image" Target="../media/image206.png"/><Relationship Id="rId14" Type="http://schemas.openxmlformats.org/officeDocument/2006/relationships/image" Target="../media/image3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png"/><Relationship Id="rId18" Type="http://schemas.openxmlformats.org/officeDocument/2006/relationships/image" Target="../media/image334.png"/><Relationship Id="rId3" Type="http://schemas.openxmlformats.org/officeDocument/2006/relationships/image" Target="../media/image320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17" Type="http://schemas.openxmlformats.org/officeDocument/2006/relationships/image" Target="../media/image333.png"/><Relationship Id="rId2" Type="http://schemas.openxmlformats.org/officeDocument/2006/relationships/image" Target="../media/image319.png"/><Relationship Id="rId16" Type="http://schemas.openxmlformats.org/officeDocument/2006/relationships/image" Target="../media/image3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5" Type="http://schemas.openxmlformats.org/officeDocument/2006/relationships/image" Target="../media/image331.png"/><Relationship Id="rId10" Type="http://schemas.openxmlformats.org/officeDocument/2006/relationships/image" Target="../media/image327.png"/><Relationship Id="rId19" Type="http://schemas.openxmlformats.org/officeDocument/2006/relationships/image" Target="../media/image335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Relationship Id="rId14" Type="http://schemas.openxmlformats.org/officeDocument/2006/relationships/image" Target="../media/image1472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png"/><Relationship Id="rId18" Type="http://schemas.openxmlformats.org/officeDocument/2006/relationships/image" Target="../media/image354.png"/><Relationship Id="rId26" Type="http://schemas.openxmlformats.org/officeDocument/2006/relationships/image" Target="../media/image362.png"/><Relationship Id="rId3" Type="http://schemas.openxmlformats.org/officeDocument/2006/relationships/image" Target="../media/image337.png"/><Relationship Id="rId21" Type="http://schemas.openxmlformats.org/officeDocument/2006/relationships/image" Target="../media/image357.png"/><Relationship Id="rId34" Type="http://schemas.openxmlformats.org/officeDocument/2006/relationships/image" Target="../media/image370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3.png"/><Relationship Id="rId25" Type="http://schemas.openxmlformats.org/officeDocument/2006/relationships/image" Target="../media/image361.png"/><Relationship Id="rId33" Type="http://schemas.openxmlformats.org/officeDocument/2006/relationships/image" Target="../media/image369.png"/><Relationship Id="rId2" Type="http://schemas.openxmlformats.org/officeDocument/2006/relationships/image" Target="../media/image336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24" Type="http://schemas.openxmlformats.org/officeDocument/2006/relationships/image" Target="../media/image360.png"/><Relationship Id="rId32" Type="http://schemas.openxmlformats.org/officeDocument/2006/relationships/image" Target="../media/image368.png"/><Relationship Id="rId5" Type="http://schemas.openxmlformats.org/officeDocument/2006/relationships/image" Target="../media/image339.png"/><Relationship Id="rId15" Type="http://schemas.openxmlformats.org/officeDocument/2006/relationships/image" Target="../media/image351.png"/><Relationship Id="rId23" Type="http://schemas.openxmlformats.org/officeDocument/2006/relationships/image" Target="../media/image359.png"/><Relationship Id="rId28" Type="http://schemas.openxmlformats.org/officeDocument/2006/relationships/image" Target="../media/image364.png"/><Relationship Id="rId10" Type="http://schemas.openxmlformats.org/officeDocument/2006/relationships/image" Target="../media/image345.png"/><Relationship Id="rId19" Type="http://schemas.openxmlformats.org/officeDocument/2006/relationships/image" Target="../media/image355.png"/><Relationship Id="rId31" Type="http://schemas.openxmlformats.org/officeDocument/2006/relationships/image" Target="../media/image367.png"/><Relationship Id="rId4" Type="http://schemas.openxmlformats.org/officeDocument/2006/relationships/image" Target="../media/image338.png"/><Relationship Id="rId9" Type="http://schemas.openxmlformats.org/officeDocument/2006/relationships/image" Target="../media/image344.png"/><Relationship Id="rId14" Type="http://schemas.openxmlformats.org/officeDocument/2006/relationships/image" Target="../media/image349.png"/><Relationship Id="rId22" Type="http://schemas.openxmlformats.org/officeDocument/2006/relationships/image" Target="../media/image358.png"/><Relationship Id="rId27" Type="http://schemas.openxmlformats.org/officeDocument/2006/relationships/image" Target="../media/image363.png"/><Relationship Id="rId30" Type="http://schemas.openxmlformats.org/officeDocument/2006/relationships/image" Target="../media/image366.png"/><Relationship Id="rId8" Type="http://schemas.openxmlformats.org/officeDocument/2006/relationships/image" Target="../media/image34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7.png"/><Relationship Id="rId18" Type="http://schemas.openxmlformats.org/officeDocument/2006/relationships/image" Target="../media/image382.png"/><Relationship Id="rId26" Type="http://schemas.openxmlformats.org/officeDocument/2006/relationships/image" Target="../media/image390.png"/><Relationship Id="rId39" Type="http://schemas.openxmlformats.org/officeDocument/2006/relationships/image" Target="../media/image409.png"/><Relationship Id="rId21" Type="http://schemas.openxmlformats.org/officeDocument/2006/relationships/image" Target="../media/image385.png"/><Relationship Id="rId34" Type="http://schemas.openxmlformats.org/officeDocument/2006/relationships/image" Target="../media/image398.png"/><Relationship Id="rId7" Type="http://schemas.openxmlformats.org/officeDocument/2006/relationships/image" Target="../media/image317.png"/><Relationship Id="rId12" Type="http://schemas.openxmlformats.org/officeDocument/2006/relationships/image" Target="../media/image376.png"/><Relationship Id="rId17" Type="http://schemas.openxmlformats.org/officeDocument/2006/relationships/image" Target="../media/image381.png"/><Relationship Id="rId25" Type="http://schemas.openxmlformats.org/officeDocument/2006/relationships/image" Target="../media/image389.png"/><Relationship Id="rId33" Type="http://schemas.openxmlformats.org/officeDocument/2006/relationships/image" Target="../media/image397.png"/><Relationship Id="rId38" Type="http://schemas.openxmlformats.org/officeDocument/2006/relationships/image" Target="../media/image408.png"/><Relationship Id="rId2" Type="http://schemas.openxmlformats.org/officeDocument/2006/relationships/image" Target="../media/image313.png"/><Relationship Id="rId16" Type="http://schemas.openxmlformats.org/officeDocument/2006/relationships/image" Target="../media/image380.png"/><Relationship Id="rId20" Type="http://schemas.openxmlformats.org/officeDocument/2006/relationships/image" Target="../media/image384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.png"/><Relationship Id="rId11" Type="http://schemas.openxmlformats.org/officeDocument/2006/relationships/image" Target="../media/image375.png"/><Relationship Id="rId24" Type="http://schemas.openxmlformats.org/officeDocument/2006/relationships/image" Target="../media/image388.png"/><Relationship Id="rId32" Type="http://schemas.openxmlformats.org/officeDocument/2006/relationships/image" Target="../media/image396.png"/><Relationship Id="rId37" Type="http://schemas.openxmlformats.org/officeDocument/2006/relationships/image" Target="../media/image407.png"/><Relationship Id="rId40" Type="http://schemas.openxmlformats.org/officeDocument/2006/relationships/image" Target="../media/image401.png"/><Relationship Id="rId5" Type="http://schemas.openxmlformats.org/officeDocument/2006/relationships/image" Target="../media/image315.png"/><Relationship Id="rId15" Type="http://schemas.openxmlformats.org/officeDocument/2006/relationships/image" Target="../media/image379.png"/><Relationship Id="rId23" Type="http://schemas.openxmlformats.org/officeDocument/2006/relationships/image" Target="../media/image387.png"/><Relationship Id="rId28" Type="http://schemas.openxmlformats.org/officeDocument/2006/relationships/image" Target="../media/image392.png"/><Relationship Id="rId36" Type="http://schemas.openxmlformats.org/officeDocument/2006/relationships/image" Target="../media/image406.png"/><Relationship Id="rId10" Type="http://schemas.openxmlformats.org/officeDocument/2006/relationships/image" Target="../media/image374.png"/><Relationship Id="rId19" Type="http://schemas.openxmlformats.org/officeDocument/2006/relationships/image" Target="../media/image383.png"/><Relationship Id="rId31" Type="http://schemas.openxmlformats.org/officeDocument/2006/relationships/image" Target="../media/image395.png"/><Relationship Id="rId4" Type="http://schemas.openxmlformats.org/officeDocument/2006/relationships/image" Target="../media/image1813.png"/><Relationship Id="rId9" Type="http://schemas.openxmlformats.org/officeDocument/2006/relationships/image" Target="../media/image373.png"/><Relationship Id="rId14" Type="http://schemas.openxmlformats.org/officeDocument/2006/relationships/image" Target="../media/image378.png"/><Relationship Id="rId22" Type="http://schemas.openxmlformats.org/officeDocument/2006/relationships/image" Target="../media/image1912.png"/><Relationship Id="rId27" Type="http://schemas.openxmlformats.org/officeDocument/2006/relationships/image" Target="../media/image391.png"/><Relationship Id="rId30" Type="http://schemas.openxmlformats.org/officeDocument/2006/relationships/image" Target="../media/image394.png"/><Relationship Id="rId35" Type="http://schemas.openxmlformats.org/officeDocument/2006/relationships/image" Target="../media/image399.png"/><Relationship Id="rId8" Type="http://schemas.openxmlformats.org/officeDocument/2006/relationships/image" Target="../media/image372.png"/><Relationship Id="rId3" Type="http://schemas.openxmlformats.org/officeDocument/2006/relationships/image" Target="../media/image3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13" Type="http://schemas.openxmlformats.org/officeDocument/2006/relationships/image" Target="../media/image423.png"/><Relationship Id="rId18" Type="http://schemas.openxmlformats.org/officeDocument/2006/relationships/image" Target="../media/image428.png"/><Relationship Id="rId3" Type="http://schemas.openxmlformats.org/officeDocument/2006/relationships/image" Target="../media/image412.png"/><Relationship Id="rId7" Type="http://schemas.openxmlformats.org/officeDocument/2006/relationships/image" Target="../media/image416.png"/><Relationship Id="rId12" Type="http://schemas.openxmlformats.org/officeDocument/2006/relationships/image" Target="../media/image422.png"/><Relationship Id="rId17" Type="http://schemas.openxmlformats.org/officeDocument/2006/relationships/image" Target="../media/image427.png"/><Relationship Id="rId2" Type="http://schemas.openxmlformats.org/officeDocument/2006/relationships/image" Target="../media/image336.png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21.png"/><Relationship Id="rId5" Type="http://schemas.openxmlformats.org/officeDocument/2006/relationships/image" Target="../media/image414.png"/><Relationship Id="rId15" Type="http://schemas.openxmlformats.org/officeDocument/2006/relationships/image" Target="../media/image425.png"/><Relationship Id="rId10" Type="http://schemas.openxmlformats.org/officeDocument/2006/relationships/image" Target="../media/image419.png"/><Relationship Id="rId19" Type="http://schemas.openxmlformats.org/officeDocument/2006/relationships/image" Target="../media/image429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2.png"/><Relationship Id="rId18" Type="http://schemas.openxmlformats.org/officeDocument/2006/relationships/image" Target="../media/image447.png"/><Relationship Id="rId26" Type="http://schemas.openxmlformats.org/officeDocument/2006/relationships/image" Target="../media/image456.png"/><Relationship Id="rId39" Type="http://schemas.openxmlformats.org/officeDocument/2006/relationships/image" Target="../media/image470.png"/><Relationship Id="rId21" Type="http://schemas.openxmlformats.org/officeDocument/2006/relationships/image" Target="../media/image451.png"/><Relationship Id="rId34" Type="http://schemas.openxmlformats.org/officeDocument/2006/relationships/image" Target="../media/image465.png"/><Relationship Id="rId7" Type="http://schemas.openxmlformats.org/officeDocument/2006/relationships/image" Target="../media/image435.png"/><Relationship Id="rId12" Type="http://schemas.openxmlformats.org/officeDocument/2006/relationships/image" Target="../media/image441.png"/><Relationship Id="rId17" Type="http://schemas.openxmlformats.org/officeDocument/2006/relationships/image" Target="../media/image446.png"/><Relationship Id="rId25" Type="http://schemas.openxmlformats.org/officeDocument/2006/relationships/image" Target="../media/image455.png"/><Relationship Id="rId33" Type="http://schemas.openxmlformats.org/officeDocument/2006/relationships/image" Target="../media/image464.png"/><Relationship Id="rId38" Type="http://schemas.openxmlformats.org/officeDocument/2006/relationships/image" Target="../media/image469.png"/><Relationship Id="rId2" Type="http://schemas.openxmlformats.org/officeDocument/2006/relationships/image" Target="../media/image431.png"/><Relationship Id="rId16" Type="http://schemas.openxmlformats.org/officeDocument/2006/relationships/image" Target="../media/image445.png"/><Relationship Id="rId20" Type="http://schemas.openxmlformats.org/officeDocument/2006/relationships/image" Target="../media/image449.png"/><Relationship Id="rId29" Type="http://schemas.openxmlformats.org/officeDocument/2006/relationships/image" Target="../media/image4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6.png"/><Relationship Id="rId11" Type="http://schemas.openxmlformats.org/officeDocument/2006/relationships/image" Target="../media/image439.png"/><Relationship Id="rId24" Type="http://schemas.openxmlformats.org/officeDocument/2006/relationships/image" Target="../media/image454.png"/><Relationship Id="rId32" Type="http://schemas.openxmlformats.org/officeDocument/2006/relationships/image" Target="../media/image463.png"/><Relationship Id="rId37" Type="http://schemas.openxmlformats.org/officeDocument/2006/relationships/image" Target="../media/image468.png"/><Relationship Id="rId5" Type="http://schemas.openxmlformats.org/officeDocument/2006/relationships/image" Target="../media/image434.png"/><Relationship Id="rId15" Type="http://schemas.openxmlformats.org/officeDocument/2006/relationships/image" Target="../media/image444.png"/><Relationship Id="rId23" Type="http://schemas.openxmlformats.org/officeDocument/2006/relationships/image" Target="../media/image453.png"/><Relationship Id="rId28" Type="http://schemas.openxmlformats.org/officeDocument/2006/relationships/image" Target="../media/image458.png"/><Relationship Id="rId36" Type="http://schemas.openxmlformats.org/officeDocument/2006/relationships/image" Target="../media/image467.png"/><Relationship Id="rId10" Type="http://schemas.openxmlformats.org/officeDocument/2006/relationships/image" Target="../media/image438.png"/><Relationship Id="rId19" Type="http://schemas.openxmlformats.org/officeDocument/2006/relationships/image" Target="../media/image448.png"/><Relationship Id="rId31" Type="http://schemas.openxmlformats.org/officeDocument/2006/relationships/image" Target="../media/image462.png"/><Relationship Id="rId4" Type="http://schemas.openxmlformats.org/officeDocument/2006/relationships/image" Target="../media/image433.png"/><Relationship Id="rId9" Type="http://schemas.openxmlformats.org/officeDocument/2006/relationships/image" Target="../media/image437.png"/><Relationship Id="rId14" Type="http://schemas.openxmlformats.org/officeDocument/2006/relationships/image" Target="../media/image443.png"/><Relationship Id="rId22" Type="http://schemas.openxmlformats.org/officeDocument/2006/relationships/image" Target="../media/image452.png"/><Relationship Id="rId27" Type="http://schemas.openxmlformats.org/officeDocument/2006/relationships/image" Target="../media/image457.png"/><Relationship Id="rId30" Type="http://schemas.openxmlformats.org/officeDocument/2006/relationships/image" Target="../media/image461.png"/><Relationship Id="rId35" Type="http://schemas.openxmlformats.org/officeDocument/2006/relationships/image" Target="../media/image466.png"/><Relationship Id="rId8" Type="http://schemas.openxmlformats.org/officeDocument/2006/relationships/image" Target="../media/image436.png"/><Relationship Id="rId3" Type="http://schemas.openxmlformats.org/officeDocument/2006/relationships/image" Target="../media/image4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png"/><Relationship Id="rId13" Type="http://schemas.openxmlformats.org/officeDocument/2006/relationships/image" Target="../media/image483.png"/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12" Type="http://schemas.openxmlformats.org/officeDocument/2006/relationships/image" Target="../media/image482.png"/><Relationship Id="rId2" Type="http://schemas.openxmlformats.org/officeDocument/2006/relationships/image" Target="../media/image336.png"/><Relationship Id="rId16" Type="http://schemas.openxmlformats.org/officeDocument/2006/relationships/image" Target="../media/image10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5.png"/><Relationship Id="rId11" Type="http://schemas.openxmlformats.org/officeDocument/2006/relationships/image" Target="../media/image481.png"/><Relationship Id="rId5" Type="http://schemas.openxmlformats.org/officeDocument/2006/relationships/image" Target="../media/image474.png"/><Relationship Id="rId15" Type="http://schemas.openxmlformats.org/officeDocument/2006/relationships/image" Target="../media/image23.png"/><Relationship Id="rId10" Type="http://schemas.openxmlformats.org/officeDocument/2006/relationships/image" Target="../media/image479.pn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4" Type="http://schemas.openxmlformats.org/officeDocument/2006/relationships/image" Target="../media/image4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4.png"/><Relationship Id="rId18" Type="http://schemas.openxmlformats.org/officeDocument/2006/relationships/image" Target="../media/image496.png"/><Relationship Id="rId3" Type="http://schemas.openxmlformats.org/officeDocument/2006/relationships/image" Target="../media/image487.png"/><Relationship Id="rId7" Type="http://schemas.openxmlformats.org/officeDocument/2006/relationships/image" Target="../media/image489.png"/><Relationship Id="rId12" Type="http://schemas.openxmlformats.org/officeDocument/2006/relationships/image" Target="../media/image422.png"/><Relationship Id="rId17" Type="http://schemas.openxmlformats.org/officeDocument/2006/relationships/image" Target="../media/image495.png"/><Relationship Id="rId2" Type="http://schemas.openxmlformats.org/officeDocument/2006/relationships/image" Target="../media/image336.png"/><Relationship Id="rId16" Type="http://schemas.openxmlformats.org/officeDocument/2006/relationships/image" Target="../media/image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5.png"/><Relationship Id="rId11" Type="http://schemas.openxmlformats.org/officeDocument/2006/relationships/image" Target="../media/image493.png"/><Relationship Id="rId5" Type="http://schemas.openxmlformats.org/officeDocument/2006/relationships/image" Target="../media/image488.png"/><Relationship Id="rId15" Type="http://schemas.openxmlformats.org/officeDocument/2006/relationships/image" Target="../media/image425.png"/><Relationship Id="rId10" Type="http://schemas.openxmlformats.org/officeDocument/2006/relationships/image" Target="../media/image492.png"/><Relationship Id="rId19" Type="http://schemas.openxmlformats.org/officeDocument/2006/relationships/image" Target="../media/image497.png"/><Relationship Id="rId4" Type="http://schemas.openxmlformats.org/officeDocument/2006/relationships/image" Target="../media/image413.png"/><Relationship Id="rId9" Type="http://schemas.openxmlformats.org/officeDocument/2006/relationships/image" Target="../media/image418.png"/><Relationship Id="rId14" Type="http://schemas.openxmlformats.org/officeDocument/2006/relationships/image" Target="../media/image4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6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26" Type="http://schemas.openxmlformats.org/officeDocument/2006/relationships/image" Target="../media/image527.png"/><Relationship Id="rId3" Type="http://schemas.openxmlformats.org/officeDocument/2006/relationships/image" Target="../media/image499.png"/><Relationship Id="rId21" Type="http://schemas.openxmlformats.org/officeDocument/2006/relationships/image" Target="../media/image522.png"/><Relationship Id="rId7" Type="http://schemas.openxmlformats.org/officeDocument/2006/relationships/image" Target="../media/image505.png"/><Relationship Id="rId12" Type="http://schemas.openxmlformats.org/officeDocument/2006/relationships/image" Target="../media/image509.png"/><Relationship Id="rId17" Type="http://schemas.openxmlformats.org/officeDocument/2006/relationships/image" Target="../media/image516.png"/><Relationship Id="rId25" Type="http://schemas.openxmlformats.org/officeDocument/2006/relationships/image" Target="../media/image526.png"/><Relationship Id="rId2" Type="http://schemas.openxmlformats.org/officeDocument/2006/relationships/image" Target="../media/image498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4.png"/><Relationship Id="rId11" Type="http://schemas.openxmlformats.org/officeDocument/2006/relationships/image" Target="../media/image402.png"/><Relationship Id="rId24" Type="http://schemas.openxmlformats.org/officeDocument/2006/relationships/image" Target="../media/image525.png"/><Relationship Id="rId5" Type="http://schemas.openxmlformats.org/officeDocument/2006/relationships/image" Target="../media/image503.png"/><Relationship Id="rId15" Type="http://schemas.openxmlformats.org/officeDocument/2006/relationships/image" Target="../media/image514.png"/><Relationship Id="rId23" Type="http://schemas.openxmlformats.org/officeDocument/2006/relationships/image" Target="../media/image524.png"/><Relationship Id="rId28" Type="http://schemas.openxmlformats.org/officeDocument/2006/relationships/image" Target="../media/image529.png"/><Relationship Id="rId10" Type="http://schemas.openxmlformats.org/officeDocument/2006/relationships/image" Target="../media/image336.png"/><Relationship Id="rId19" Type="http://schemas.openxmlformats.org/officeDocument/2006/relationships/image" Target="../media/image518.png"/><Relationship Id="rId4" Type="http://schemas.openxmlformats.org/officeDocument/2006/relationships/image" Target="../media/image502.png"/><Relationship Id="rId9" Type="http://schemas.openxmlformats.org/officeDocument/2006/relationships/image" Target="../media/image507.png"/><Relationship Id="rId14" Type="http://schemas.openxmlformats.org/officeDocument/2006/relationships/image" Target="../media/image513.png"/><Relationship Id="rId22" Type="http://schemas.openxmlformats.org/officeDocument/2006/relationships/image" Target="../media/image523.png"/><Relationship Id="rId27" Type="http://schemas.openxmlformats.org/officeDocument/2006/relationships/image" Target="../media/image5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11.png"/><Relationship Id="rId4" Type="http://schemas.openxmlformats.org/officeDocument/2006/relationships/image" Target="../media/image16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336.png"/><Relationship Id="rId18" Type="http://schemas.openxmlformats.org/officeDocument/2006/relationships/image" Target="../media/image552.png"/><Relationship Id="rId26" Type="http://schemas.openxmlformats.org/officeDocument/2006/relationships/image" Target="../media/image561.png"/><Relationship Id="rId3" Type="http://schemas.openxmlformats.org/officeDocument/2006/relationships/image" Target="../media/image24.png"/><Relationship Id="rId21" Type="http://schemas.openxmlformats.org/officeDocument/2006/relationships/image" Target="../media/image555.png"/><Relationship Id="rId7" Type="http://schemas.openxmlformats.org/officeDocument/2006/relationships/image" Target="../media/image27.png"/><Relationship Id="rId12" Type="http://schemas.openxmlformats.org/officeDocument/2006/relationships/image" Target="../media/image545.png"/><Relationship Id="rId17" Type="http://schemas.openxmlformats.org/officeDocument/2006/relationships/image" Target="../media/image549.png"/><Relationship Id="rId25" Type="http://schemas.openxmlformats.org/officeDocument/2006/relationships/image" Target="../media/image2411.png"/><Relationship Id="rId2" Type="http://schemas.openxmlformats.org/officeDocument/2006/relationships/image" Target="../media/image533.png"/><Relationship Id="rId16" Type="http://schemas.openxmlformats.org/officeDocument/2006/relationships/image" Target="../media/image3140.png"/><Relationship Id="rId20" Type="http://schemas.openxmlformats.org/officeDocument/2006/relationships/image" Target="../media/image554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544.png"/><Relationship Id="rId24" Type="http://schemas.openxmlformats.org/officeDocument/2006/relationships/image" Target="../media/image558.png"/><Relationship Id="rId5" Type="http://schemas.openxmlformats.org/officeDocument/2006/relationships/image" Target="../media/image25.png"/><Relationship Id="rId15" Type="http://schemas.openxmlformats.org/officeDocument/2006/relationships/image" Target="../media/image547.png"/><Relationship Id="rId23" Type="http://schemas.openxmlformats.org/officeDocument/2006/relationships/image" Target="../media/image557.png"/><Relationship Id="rId28" Type="http://schemas.openxmlformats.org/officeDocument/2006/relationships/image" Target="../media/image564.png"/><Relationship Id="rId10" Type="http://schemas.openxmlformats.org/officeDocument/2006/relationships/image" Target="../media/image543.png"/><Relationship Id="rId19" Type="http://schemas.openxmlformats.org/officeDocument/2006/relationships/image" Target="../media/image553.png"/><Relationship Id="rId4" Type="http://schemas.openxmlformats.org/officeDocument/2006/relationships/image" Target="../media/image535.png"/><Relationship Id="rId9" Type="http://schemas.openxmlformats.org/officeDocument/2006/relationships/image" Target="../media/image28.png"/><Relationship Id="rId14" Type="http://schemas.openxmlformats.org/officeDocument/2006/relationships/image" Target="../media/image546.png"/><Relationship Id="rId22" Type="http://schemas.openxmlformats.org/officeDocument/2006/relationships/image" Target="../media/image556.png"/><Relationship Id="rId27" Type="http://schemas.openxmlformats.org/officeDocument/2006/relationships/image" Target="../media/image56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7.png"/><Relationship Id="rId18" Type="http://schemas.openxmlformats.org/officeDocument/2006/relationships/image" Target="../media/image2711.png"/><Relationship Id="rId26" Type="http://schemas.openxmlformats.org/officeDocument/2006/relationships/image" Target="../media/image590.png"/><Relationship Id="rId21" Type="http://schemas.openxmlformats.org/officeDocument/2006/relationships/image" Target="../media/image585.png"/><Relationship Id="rId34" Type="http://schemas.openxmlformats.org/officeDocument/2006/relationships/image" Target="../media/image33.png"/><Relationship Id="rId7" Type="http://schemas.openxmlformats.org/officeDocument/2006/relationships/image" Target="../media/image570.png"/><Relationship Id="rId12" Type="http://schemas.openxmlformats.org/officeDocument/2006/relationships/image" Target="../media/image576.png"/><Relationship Id="rId17" Type="http://schemas.openxmlformats.org/officeDocument/2006/relationships/image" Target="../media/image581.png"/><Relationship Id="rId25" Type="http://schemas.openxmlformats.org/officeDocument/2006/relationships/image" Target="../media/image589.png"/><Relationship Id="rId33" Type="http://schemas.openxmlformats.org/officeDocument/2006/relationships/image" Target="../media/image32.png"/><Relationship Id="rId2" Type="http://schemas.openxmlformats.org/officeDocument/2006/relationships/image" Target="../media/image566.png"/><Relationship Id="rId16" Type="http://schemas.openxmlformats.org/officeDocument/2006/relationships/image" Target="../media/image2611.png"/><Relationship Id="rId20" Type="http://schemas.openxmlformats.org/officeDocument/2006/relationships/image" Target="../media/image30.png"/><Relationship Id="rId29" Type="http://schemas.openxmlformats.org/officeDocument/2006/relationships/image" Target="../media/image5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9.png"/><Relationship Id="rId11" Type="http://schemas.openxmlformats.org/officeDocument/2006/relationships/image" Target="../media/image575.png"/><Relationship Id="rId24" Type="http://schemas.openxmlformats.org/officeDocument/2006/relationships/image" Target="../media/image3011.png"/><Relationship Id="rId32" Type="http://schemas.openxmlformats.org/officeDocument/2006/relationships/image" Target="../media/image596.png"/><Relationship Id="rId37" Type="http://schemas.openxmlformats.org/officeDocument/2006/relationships/image" Target="../media/image36.png"/><Relationship Id="rId5" Type="http://schemas.openxmlformats.org/officeDocument/2006/relationships/image" Target="../media/image568.png"/><Relationship Id="rId15" Type="http://schemas.openxmlformats.org/officeDocument/2006/relationships/image" Target="../media/image2512.png"/><Relationship Id="rId23" Type="http://schemas.openxmlformats.org/officeDocument/2006/relationships/image" Target="../media/image2911.png"/><Relationship Id="rId28" Type="http://schemas.openxmlformats.org/officeDocument/2006/relationships/image" Target="../media/image592.png"/><Relationship Id="rId36" Type="http://schemas.openxmlformats.org/officeDocument/2006/relationships/image" Target="../media/image35.png"/><Relationship Id="rId10" Type="http://schemas.openxmlformats.org/officeDocument/2006/relationships/image" Target="../media/image574.png"/><Relationship Id="rId19" Type="http://schemas.openxmlformats.org/officeDocument/2006/relationships/image" Target="../media/image583.png"/><Relationship Id="rId31" Type="http://schemas.openxmlformats.org/officeDocument/2006/relationships/image" Target="../media/image31.png"/><Relationship Id="rId4" Type="http://schemas.openxmlformats.org/officeDocument/2006/relationships/image" Target="../media/image567.png"/><Relationship Id="rId9" Type="http://schemas.openxmlformats.org/officeDocument/2006/relationships/image" Target="../media/image573.png"/><Relationship Id="rId14" Type="http://schemas.openxmlformats.org/officeDocument/2006/relationships/image" Target="../media/image578.png"/><Relationship Id="rId22" Type="http://schemas.openxmlformats.org/officeDocument/2006/relationships/image" Target="../media/image2811.png"/><Relationship Id="rId27" Type="http://schemas.openxmlformats.org/officeDocument/2006/relationships/image" Target="../media/image591.png"/><Relationship Id="rId30" Type="http://schemas.openxmlformats.org/officeDocument/2006/relationships/image" Target="../media/image594.png"/><Relationship Id="rId35" Type="http://schemas.openxmlformats.org/officeDocument/2006/relationships/image" Target="../media/image34.png"/><Relationship Id="rId8" Type="http://schemas.openxmlformats.org/officeDocument/2006/relationships/image" Target="../media/image572.png"/><Relationship Id="rId3" Type="http://schemas.openxmlformats.org/officeDocument/2006/relationships/image" Target="../media/image3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1.png"/><Relationship Id="rId3" Type="http://schemas.openxmlformats.org/officeDocument/2006/relationships/image" Target="../media/image3090.png"/><Relationship Id="rId7" Type="http://schemas.openxmlformats.org/officeDocument/2006/relationships/image" Target="../media/image3411.png"/><Relationship Id="rId12" Type="http://schemas.openxmlformats.org/officeDocument/2006/relationships/image" Target="../media/image608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11.png"/><Relationship Id="rId11" Type="http://schemas.openxmlformats.org/officeDocument/2006/relationships/image" Target="../media/image38.png"/><Relationship Id="rId5" Type="http://schemas.openxmlformats.org/officeDocument/2006/relationships/image" Target="../media/image3212.png"/><Relationship Id="rId10" Type="http://schemas.openxmlformats.org/officeDocument/2006/relationships/image" Target="../media/image37.png"/><Relationship Id="rId4" Type="http://schemas.openxmlformats.org/officeDocument/2006/relationships/image" Target="../media/image600.png"/><Relationship Id="rId9" Type="http://schemas.openxmlformats.org/officeDocument/2006/relationships/image" Target="../media/image361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42.png"/><Relationship Id="rId3" Type="http://schemas.openxmlformats.org/officeDocument/2006/relationships/image" Target="../media/image609.png"/><Relationship Id="rId7" Type="http://schemas.openxmlformats.org/officeDocument/2006/relationships/image" Target="../media/image3911.png"/><Relationship Id="rId12" Type="http://schemas.openxmlformats.org/officeDocument/2006/relationships/image" Target="../media/image571.png"/><Relationship Id="rId2" Type="http://schemas.openxmlformats.org/officeDocument/2006/relationships/image" Target="../media/image336.png"/><Relationship Id="rId16" Type="http://schemas.openxmlformats.org/officeDocument/2006/relationships/image" Target="../media/image6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4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image" Target="../media/image532.png"/><Relationship Id="rId4" Type="http://schemas.openxmlformats.org/officeDocument/2006/relationships/image" Target="../media/image4020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png"/><Relationship Id="rId7" Type="http://schemas.openxmlformats.org/officeDocument/2006/relationships/image" Target="../media/image4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22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1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2610.png"/><Relationship Id="rId3" Type="http://schemas.openxmlformats.org/officeDocument/2006/relationships/image" Target="../media/image1812.png"/><Relationship Id="rId7" Type="http://schemas.openxmlformats.org/officeDocument/2006/relationships/image" Target="../media/image1710.png"/><Relationship Id="rId12" Type="http://schemas.openxmlformats.org/officeDocument/2006/relationships/image" Target="../media/image2110.png"/><Relationship Id="rId17" Type="http://schemas.openxmlformats.org/officeDocument/2006/relationships/image" Target="../media/image2511.png"/><Relationship Id="rId2" Type="http://schemas.openxmlformats.org/officeDocument/2006/relationships/image" Target="../media/image1411.png"/><Relationship Id="rId16" Type="http://schemas.openxmlformats.org/officeDocument/2006/relationships/image" Target="../media/image24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10.png"/><Relationship Id="rId11" Type="http://schemas.openxmlformats.org/officeDocument/2006/relationships/image" Target="../media/image1911.png"/><Relationship Id="rId5" Type="http://schemas.openxmlformats.org/officeDocument/2006/relationships/image" Target="../media/image2010.png"/><Relationship Id="rId15" Type="http://schemas.openxmlformats.org/officeDocument/2006/relationships/image" Target="../media/image2910.png"/><Relationship Id="rId10" Type="http://schemas.openxmlformats.org/officeDocument/2006/relationships/image" Target="../media/image2210.png"/><Relationship Id="rId4" Type="http://schemas.openxmlformats.org/officeDocument/2006/relationships/image" Target="../media/image1510.png"/><Relationship Id="rId9" Type="http://schemas.openxmlformats.org/officeDocument/2006/relationships/image" Target="../media/image1910.png"/><Relationship Id="rId14" Type="http://schemas.openxmlformats.org/officeDocument/2006/relationships/image" Target="../media/image23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Relationship Id="rId27" Type="http://schemas.openxmlformats.org/officeDocument/2006/relationships/image" Target="../media/image1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18" Type="http://schemas.openxmlformats.org/officeDocument/2006/relationships/image" Target="../media/image155.png"/><Relationship Id="rId3" Type="http://schemas.openxmlformats.org/officeDocument/2006/relationships/image" Target="../media/image139.png"/><Relationship Id="rId21" Type="http://schemas.openxmlformats.org/officeDocument/2006/relationships/image" Target="../media/image158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4.png"/><Relationship Id="rId2" Type="http://schemas.openxmlformats.org/officeDocument/2006/relationships/image" Target="../media/image126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1.png"/><Relationship Id="rId5" Type="http://schemas.openxmlformats.org/officeDocument/2006/relationships/image" Target="../media/image141.png"/><Relationship Id="rId15" Type="http://schemas.openxmlformats.org/officeDocument/2006/relationships/image" Target="../media/image152.png"/><Relationship Id="rId23" Type="http://schemas.openxmlformats.org/officeDocument/2006/relationships/image" Target="../media/image160.png"/><Relationship Id="rId10" Type="http://schemas.openxmlformats.org/officeDocument/2006/relationships/image" Target="../media/image146.png"/><Relationship Id="rId19" Type="http://schemas.openxmlformats.org/officeDocument/2006/relationships/image" Target="../media/image15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1.png"/><Relationship Id="rId22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2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13" Type="http://schemas.openxmlformats.org/officeDocument/2006/relationships/image" Target="../media/image538.png"/><Relationship Id="rId18" Type="http://schemas.openxmlformats.org/officeDocument/2006/relationships/image" Target="../media/image579.png"/><Relationship Id="rId3" Type="http://schemas.openxmlformats.org/officeDocument/2006/relationships/image" Target="../media/image312.png"/><Relationship Id="rId7" Type="http://schemas.openxmlformats.org/officeDocument/2006/relationships/image" Target="../media/image405.png"/><Relationship Id="rId12" Type="http://schemas.openxmlformats.org/officeDocument/2006/relationships/image" Target="../media/image537.png"/><Relationship Id="rId17" Type="http://schemas.openxmlformats.org/officeDocument/2006/relationships/image" Target="../media/image565.png"/><Relationship Id="rId2" Type="http://schemas.openxmlformats.org/officeDocument/2006/relationships/image" Target="../media/image126.png"/><Relationship Id="rId16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536.png"/><Relationship Id="rId5" Type="http://schemas.openxmlformats.org/officeDocument/2006/relationships/image" Target="../media/image386.png"/><Relationship Id="rId15" Type="http://schemas.openxmlformats.org/officeDocument/2006/relationships/image" Target="../media/image548.png"/><Relationship Id="rId10" Type="http://schemas.openxmlformats.org/officeDocument/2006/relationships/image" Target="../media/image534.png"/><Relationship Id="rId19" Type="http://schemas.openxmlformats.org/officeDocument/2006/relationships/image" Target="../media/image580.png"/><Relationship Id="rId4" Type="http://schemas.openxmlformats.org/officeDocument/2006/relationships/image" Target="../media/image314.png"/><Relationship Id="rId9" Type="http://schemas.openxmlformats.org/officeDocument/2006/relationships/image" Target="../media/image511.png"/><Relationship Id="rId14" Type="http://schemas.openxmlformats.org/officeDocument/2006/relationships/image" Target="../media/image5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5.png"/><Relationship Id="rId13" Type="http://schemas.openxmlformats.org/officeDocument/2006/relationships/image" Target="../media/image603.png"/><Relationship Id="rId18" Type="http://schemas.openxmlformats.org/officeDocument/2006/relationships/image" Target="../media/image610.png"/><Relationship Id="rId26" Type="http://schemas.openxmlformats.org/officeDocument/2006/relationships/image" Target="../media/image621.png"/><Relationship Id="rId3" Type="http://schemas.openxmlformats.org/officeDocument/2006/relationships/image" Target="../media/image582.png"/><Relationship Id="rId21" Type="http://schemas.openxmlformats.org/officeDocument/2006/relationships/image" Target="../media/image615.png"/><Relationship Id="rId7" Type="http://schemas.openxmlformats.org/officeDocument/2006/relationships/image" Target="../media/image588.png"/><Relationship Id="rId12" Type="http://schemas.openxmlformats.org/officeDocument/2006/relationships/image" Target="../media/image601.png"/><Relationship Id="rId17" Type="http://schemas.openxmlformats.org/officeDocument/2006/relationships/image" Target="../media/image607.png"/><Relationship Id="rId25" Type="http://schemas.openxmlformats.org/officeDocument/2006/relationships/image" Target="../media/image619.png"/><Relationship Id="rId2" Type="http://schemas.openxmlformats.org/officeDocument/2006/relationships/image" Target="../media/image126.png"/><Relationship Id="rId16" Type="http://schemas.openxmlformats.org/officeDocument/2006/relationships/image" Target="../media/image606.png"/><Relationship Id="rId20" Type="http://schemas.openxmlformats.org/officeDocument/2006/relationships/image" Target="../media/image612.png"/><Relationship Id="rId29" Type="http://schemas.openxmlformats.org/officeDocument/2006/relationships/image" Target="../media/image6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7.png"/><Relationship Id="rId11" Type="http://schemas.openxmlformats.org/officeDocument/2006/relationships/image" Target="../media/image599.png"/><Relationship Id="rId24" Type="http://schemas.openxmlformats.org/officeDocument/2006/relationships/image" Target="../media/image618.png"/><Relationship Id="rId5" Type="http://schemas.openxmlformats.org/officeDocument/2006/relationships/image" Target="../media/image586.png"/><Relationship Id="rId15" Type="http://schemas.openxmlformats.org/officeDocument/2006/relationships/image" Target="../media/image605.png"/><Relationship Id="rId23" Type="http://schemas.openxmlformats.org/officeDocument/2006/relationships/image" Target="../media/image617.png"/><Relationship Id="rId28" Type="http://schemas.openxmlformats.org/officeDocument/2006/relationships/image" Target="../media/image623.png"/><Relationship Id="rId10" Type="http://schemas.openxmlformats.org/officeDocument/2006/relationships/image" Target="../media/image598.png"/><Relationship Id="rId19" Type="http://schemas.openxmlformats.org/officeDocument/2006/relationships/image" Target="../media/image611.png"/><Relationship Id="rId4" Type="http://schemas.openxmlformats.org/officeDocument/2006/relationships/image" Target="../media/image584.png"/><Relationship Id="rId9" Type="http://schemas.openxmlformats.org/officeDocument/2006/relationships/image" Target="../media/image597.png"/><Relationship Id="rId14" Type="http://schemas.openxmlformats.org/officeDocument/2006/relationships/image" Target="../media/image604.png"/><Relationship Id="rId22" Type="http://schemas.openxmlformats.org/officeDocument/2006/relationships/image" Target="../media/image616.png"/><Relationship Id="rId27" Type="http://schemas.openxmlformats.org/officeDocument/2006/relationships/image" Target="../media/image6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8.png"/><Relationship Id="rId13" Type="http://schemas.openxmlformats.org/officeDocument/2006/relationships/image" Target="../media/image632.png"/><Relationship Id="rId18" Type="http://schemas.openxmlformats.org/officeDocument/2006/relationships/image" Target="../media/image637.png"/><Relationship Id="rId3" Type="http://schemas.openxmlformats.org/officeDocument/2006/relationships/image" Target="../media/image625.png"/><Relationship Id="rId7" Type="http://schemas.openxmlformats.org/officeDocument/2006/relationships/image" Target="../media/image627.png"/><Relationship Id="rId12" Type="http://schemas.openxmlformats.org/officeDocument/2006/relationships/image" Target="../media/image582.png"/><Relationship Id="rId17" Type="http://schemas.openxmlformats.org/officeDocument/2006/relationships/image" Target="../media/image636.png"/><Relationship Id="rId2" Type="http://schemas.openxmlformats.org/officeDocument/2006/relationships/image" Target="../media/image126.png"/><Relationship Id="rId16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3.png"/><Relationship Id="rId11" Type="http://schemas.openxmlformats.org/officeDocument/2006/relationships/image" Target="../media/image536.png"/><Relationship Id="rId5" Type="http://schemas.openxmlformats.org/officeDocument/2006/relationships/image" Target="../media/image626.png"/><Relationship Id="rId15" Type="http://schemas.openxmlformats.org/officeDocument/2006/relationships/image" Target="../media/image634.png"/><Relationship Id="rId10" Type="http://schemas.openxmlformats.org/officeDocument/2006/relationships/image" Target="../media/image631.png"/><Relationship Id="rId19" Type="http://schemas.openxmlformats.org/officeDocument/2006/relationships/image" Target="../media/image638.png"/><Relationship Id="rId4" Type="http://schemas.openxmlformats.org/officeDocument/2006/relationships/image" Target="../media/image314.png"/><Relationship Id="rId9" Type="http://schemas.openxmlformats.org/officeDocument/2006/relationships/image" Target="../media/image629.png"/><Relationship Id="rId14" Type="http://schemas.openxmlformats.org/officeDocument/2006/relationships/image" Target="../media/image6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03.png"/><Relationship Id="rId18" Type="http://schemas.openxmlformats.org/officeDocument/2006/relationships/image" Target="../media/image646.png"/><Relationship Id="rId26" Type="http://schemas.openxmlformats.org/officeDocument/2006/relationships/image" Target="../media/image655.png"/><Relationship Id="rId3" Type="http://schemas.openxmlformats.org/officeDocument/2006/relationships/image" Target="../media/image582.png"/><Relationship Id="rId21" Type="http://schemas.openxmlformats.org/officeDocument/2006/relationships/image" Target="../media/image649.png"/><Relationship Id="rId7" Type="http://schemas.openxmlformats.org/officeDocument/2006/relationships/image" Target="../media/image639.png"/><Relationship Id="rId12" Type="http://schemas.openxmlformats.org/officeDocument/2006/relationships/image" Target="../media/image601.png"/><Relationship Id="rId17" Type="http://schemas.openxmlformats.org/officeDocument/2006/relationships/image" Target="../media/image645.png"/><Relationship Id="rId25" Type="http://schemas.openxmlformats.org/officeDocument/2006/relationships/image" Target="../media/image654.png"/><Relationship Id="rId2" Type="http://schemas.openxmlformats.org/officeDocument/2006/relationships/image" Target="../media/image126.png"/><Relationship Id="rId16" Type="http://schemas.openxmlformats.org/officeDocument/2006/relationships/image" Target="../media/image644.png"/><Relationship Id="rId20" Type="http://schemas.openxmlformats.org/officeDocument/2006/relationships/image" Target="../media/image648.png"/><Relationship Id="rId29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7.png"/><Relationship Id="rId11" Type="http://schemas.openxmlformats.org/officeDocument/2006/relationships/image" Target="../media/image599.png"/><Relationship Id="rId24" Type="http://schemas.openxmlformats.org/officeDocument/2006/relationships/image" Target="../media/image653.png"/><Relationship Id="rId32" Type="http://schemas.openxmlformats.org/officeDocument/2006/relationships/image" Target="../media/image662.png"/><Relationship Id="rId5" Type="http://schemas.openxmlformats.org/officeDocument/2006/relationships/image" Target="../media/image586.png"/><Relationship Id="rId15" Type="http://schemas.openxmlformats.org/officeDocument/2006/relationships/image" Target="../media/image643.png"/><Relationship Id="rId23" Type="http://schemas.openxmlformats.org/officeDocument/2006/relationships/image" Target="../media/image652.png"/><Relationship Id="rId28" Type="http://schemas.openxmlformats.org/officeDocument/2006/relationships/image" Target="../media/image657.png"/><Relationship Id="rId10" Type="http://schemas.openxmlformats.org/officeDocument/2006/relationships/image" Target="../media/image598.png"/><Relationship Id="rId19" Type="http://schemas.openxmlformats.org/officeDocument/2006/relationships/image" Target="../media/image647.png"/><Relationship Id="rId31" Type="http://schemas.openxmlformats.org/officeDocument/2006/relationships/image" Target="../media/image661.png"/><Relationship Id="rId4" Type="http://schemas.openxmlformats.org/officeDocument/2006/relationships/image" Target="../media/image584.png"/><Relationship Id="rId9" Type="http://schemas.openxmlformats.org/officeDocument/2006/relationships/image" Target="../media/image597.png"/><Relationship Id="rId14" Type="http://schemas.openxmlformats.org/officeDocument/2006/relationships/image" Target="../media/image642.png"/><Relationship Id="rId22" Type="http://schemas.openxmlformats.org/officeDocument/2006/relationships/image" Target="../media/image651.png"/><Relationship Id="rId27" Type="http://schemas.openxmlformats.org/officeDocument/2006/relationships/image" Target="../media/image656.png"/><Relationship Id="rId30" Type="http://schemas.openxmlformats.org/officeDocument/2006/relationships/image" Target="../media/image6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13" Type="http://schemas.openxmlformats.org/officeDocument/2006/relationships/image" Target="../media/image674.png"/><Relationship Id="rId18" Type="http://schemas.openxmlformats.org/officeDocument/2006/relationships/image" Target="../media/image679.png"/><Relationship Id="rId3" Type="http://schemas.openxmlformats.org/officeDocument/2006/relationships/image" Target="../media/image663.png"/><Relationship Id="rId7" Type="http://schemas.openxmlformats.org/officeDocument/2006/relationships/image" Target="../media/image667.png"/><Relationship Id="rId12" Type="http://schemas.openxmlformats.org/officeDocument/2006/relationships/image" Target="../media/image673.png"/><Relationship Id="rId17" Type="http://schemas.openxmlformats.org/officeDocument/2006/relationships/image" Target="../media/image678.png"/><Relationship Id="rId2" Type="http://schemas.openxmlformats.org/officeDocument/2006/relationships/image" Target="../media/image126.png"/><Relationship Id="rId16" Type="http://schemas.openxmlformats.org/officeDocument/2006/relationships/image" Target="../media/image6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6.png"/><Relationship Id="rId11" Type="http://schemas.openxmlformats.org/officeDocument/2006/relationships/image" Target="../media/image672.png"/><Relationship Id="rId5" Type="http://schemas.openxmlformats.org/officeDocument/2006/relationships/image" Target="../media/image665.png"/><Relationship Id="rId15" Type="http://schemas.openxmlformats.org/officeDocument/2006/relationships/image" Target="../media/image676.png"/><Relationship Id="rId10" Type="http://schemas.openxmlformats.org/officeDocument/2006/relationships/image" Target="../media/image671.png"/><Relationship Id="rId4" Type="http://schemas.openxmlformats.org/officeDocument/2006/relationships/image" Target="../media/image664.png"/><Relationship Id="rId9" Type="http://schemas.openxmlformats.org/officeDocument/2006/relationships/image" Target="../media/image669.png"/><Relationship Id="rId14" Type="http://schemas.openxmlformats.org/officeDocument/2006/relationships/image" Target="../media/image6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1.png"/><Relationship Id="rId13" Type="http://schemas.openxmlformats.org/officeDocument/2006/relationships/image" Target="../media/image3710.png"/><Relationship Id="rId18" Type="http://schemas.openxmlformats.org/officeDocument/2006/relationships/image" Target="../media/image4210.png"/><Relationship Id="rId26" Type="http://schemas.openxmlformats.org/officeDocument/2006/relationships/image" Target="../media/image4510.png"/><Relationship Id="rId3" Type="http://schemas.openxmlformats.org/officeDocument/2006/relationships/image" Target="../media/image2710.png"/><Relationship Id="rId21" Type="http://schemas.openxmlformats.org/officeDocument/2006/relationships/image" Target="../media/image4410.png"/><Relationship Id="rId7" Type="http://schemas.openxmlformats.org/officeDocument/2006/relationships/image" Target="../media/image3110.png"/><Relationship Id="rId12" Type="http://schemas.openxmlformats.org/officeDocument/2006/relationships/image" Target="../media/image3610.png"/><Relationship Id="rId17" Type="http://schemas.openxmlformats.org/officeDocument/2006/relationships/image" Target="../media/image4110.png"/><Relationship Id="rId25" Type="http://schemas.openxmlformats.org/officeDocument/2006/relationships/image" Target="../media/image5710.png"/><Relationship Id="rId2" Type="http://schemas.openxmlformats.org/officeDocument/2006/relationships/image" Target="../media/image1411.png"/><Relationship Id="rId16" Type="http://schemas.openxmlformats.org/officeDocument/2006/relationships/image" Target="../media/image4010.png"/><Relationship Id="rId20" Type="http://schemas.openxmlformats.org/officeDocument/2006/relationships/image" Target="../media/image4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10.png"/><Relationship Id="rId11" Type="http://schemas.openxmlformats.org/officeDocument/2006/relationships/image" Target="../media/image3510.png"/><Relationship Id="rId24" Type="http://schemas.openxmlformats.org/officeDocument/2006/relationships/image" Target="../media/image5610.png"/><Relationship Id="rId5" Type="http://schemas.openxmlformats.org/officeDocument/2006/relationships/image" Target="../media/image2810.png"/><Relationship Id="rId15" Type="http://schemas.openxmlformats.org/officeDocument/2006/relationships/image" Target="../media/image3910.png"/><Relationship Id="rId23" Type="http://schemas.openxmlformats.org/officeDocument/2006/relationships/image" Target="../media/image5510.png"/><Relationship Id="rId10" Type="http://schemas.openxmlformats.org/officeDocument/2006/relationships/image" Target="../media/image3410.png"/><Relationship Id="rId19" Type="http://schemas.openxmlformats.org/officeDocument/2006/relationships/image" Target="../media/image5110.png"/><Relationship Id="rId4" Type="http://schemas.openxmlformats.org/officeDocument/2006/relationships/image" Target="../media/image1811.png"/><Relationship Id="rId9" Type="http://schemas.openxmlformats.org/officeDocument/2006/relationships/image" Target="../media/image3310.png"/><Relationship Id="rId14" Type="http://schemas.openxmlformats.org/officeDocument/2006/relationships/image" Target="../media/image3810.png"/><Relationship Id="rId22" Type="http://schemas.openxmlformats.org/officeDocument/2006/relationships/image" Target="../media/image54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8.png"/><Relationship Id="rId3" Type="http://schemas.openxmlformats.org/officeDocument/2006/relationships/image" Target="../media/image683.png"/><Relationship Id="rId7" Type="http://schemas.openxmlformats.org/officeDocument/2006/relationships/image" Target="../media/image687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6.png"/><Relationship Id="rId5" Type="http://schemas.openxmlformats.org/officeDocument/2006/relationships/image" Target="../media/image685.png"/><Relationship Id="rId4" Type="http://schemas.openxmlformats.org/officeDocument/2006/relationships/image" Target="../media/image68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6.png"/><Relationship Id="rId13" Type="http://schemas.openxmlformats.org/officeDocument/2006/relationships/image" Target="../media/image702.png"/><Relationship Id="rId18" Type="http://schemas.openxmlformats.org/officeDocument/2006/relationships/image" Target="../media/image707.png"/><Relationship Id="rId3" Type="http://schemas.openxmlformats.org/officeDocument/2006/relationships/image" Target="../media/image691.png"/><Relationship Id="rId7" Type="http://schemas.openxmlformats.org/officeDocument/2006/relationships/image" Target="../media/image695.png"/><Relationship Id="rId12" Type="http://schemas.openxmlformats.org/officeDocument/2006/relationships/image" Target="../media/image701.png"/><Relationship Id="rId17" Type="http://schemas.openxmlformats.org/officeDocument/2006/relationships/image" Target="../media/image706.png"/><Relationship Id="rId2" Type="http://schemas.openxmlformats.org/officeDocument/2006/relationships/image" Target="../media/image689.png"/><Relationship Id="rId16" Type="http://schemas.openxmlformats.org/officeDocument/2006/relationships/image" Target="../media/image7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4.png"/><Relationship Id="rId11" Type="http://schemas.openxmlformats.org/officeDocument/2006/relationships/image" Target="../media/image699.png"/><Relationship Id="rId5" Type="http://schemas.openxmlformats.org/officeDocument/2006/relationships/image" Target="../media/image693.png"/><Relationship Id="rId15" Type="http://schemas.openxmlformats.org/officeDocument/2006/relationships/image" Target="../media/image704.png"/><Relationship Id="rId10" Type="http://schemas.openxmlformats.org/officeDocument/2006/relationships/image" Target="../media/image698.png"/><Relationship Id="rId4" Type="http://schemas.openxmlformats.org/officeDocument/2006/relationships/image" Target="../media/image692.png"/><Relationship Id="rId9" Type="http://schemas.openxmlformats.org/officeDocument/2006/relationships/image" Target="../media/image697.png"/><Relationship Id="rId14" Type="http://schemas.openxmlformats.org/officeDocument/2006/relationships/image" Target="../media/image7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1.png"/><Relationship Id="rId18" Type="http://schemas.openxmlformats.org/officeDocument/2006/relationships/image" Target="../media/image726.png"/><Relationship Id="rId3" Type="http://schemas.openxmlformats.org/officeDocument/2006/relationships/image" Target="../media/image709.png"/><Relationship Id="rId21" Type="http://schemas.openxmlformats.org/officeDocument/2006/relationships/image" Target="../media/image729.png"/><Relationship Id="rId7" Type="http://schemas.openxmlformats.org/officeDocument/2006/relationships/image" Target="../media/image714.png"/><Relationship Id="rId12" Type="http://schemas.openxmlformats.org/officeDocument/2006/relationships/image" Target="../media/image719.png"/><Relationship Id="rId17" Type="http://schemas.openxmlformats.org/officeDocument/2006/relationships/image" Target="../media/image725.png"/><Relationship Id="rId2" Type="http://schemas.openxmlformats.org/officeDocument/2006/relationships/image" Target="../media/image708.png"/><Relationship Id="rId16" Type="http://schemas.openxmlformats.org/officeDocument/2006/relationships/image" Target="../media/image724.png"/><Relationship Id="rId20" Type="http://schemas.openxmlformats.org/officeDocument/2006/relationships/image" Target="../media/image7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3.png"/><Relationship Id="rId11" Type="http://schemas.openxmlformats.org/officeDocument/2006/relationships/image" Target="../media/image718.png"/><Relationship Id="rId24" Type="http://schemas.openxmlformats.org/officeDocument/2006/relationships/image" Target="../media/image733.png"/><Relationship Id="rId5" Type="http://schemas.openxmlformats.org/officeDocument/2006/relationships/image" Target="../media/image712.png"/><Relationship Id="rId15" Type="http://schemas.openxmlformats.org/officeDocument/2006/relationships/image" Target="../media/image723.png"/><Relationship Id="rId23" Type="http://schemas.openxmlformats.org/officeDocument/2006/relationships/image" Target="../media/image732.png"/><Relationship Id="rId10" Type="http://schemas.openxmlformats.org/officeDocument/2006/relationships/image" Target="../media/image717.png"/><Relationship Id="rId19" Type="http://schemas.openxmlformats.org/officeDocument/2006/relationships/image" Target="../media/image727.png"/><Relationship Id="rId4" Type="http://schemas.openxmlformats.org/officeDocument/2006/relationships/image" Target="../media/image711.png"/><Relationship Id="rId9" Type="http://schemas.openxmlformats.org/officeDocument/2006/relationships/image" Target="../media/image716.png"/><Relationship Id="rId14" Type="http://schemas.openxmlformats.org/officeDocument/2006/relationships/image" Target="../media/image722.png"/><Relationship Id="rId22" Type="http://schemas.openxmlformats.org/officeDocument/2006/relationships/image" Target="../media/image73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9.png"/><Relationship Id="rId13" Type="http://schemas.openxmlformats.org/officeDocument/2006/relationships/image" Target="../media/image745.png"/><Relationship Id="rId18" Type="http://schemas.openxmlformats.org/officeDocument/2006/relationships/image" Target="../media/image751.png"/><Relationship Id="rId3" Type="http://schemas.openxmlformats.org/officeDocument/2006/relationships/image" Target="../media/image734.png"/><Relationship Id="rId21" Type="http://schemas.openxmlformats.org/officeDocument/2006/relationships/image" Target="../media/image754.png"/><Relationship Id="rId7" Type="http://schemas.openxmlformats.org/officeDocument/2006/relationships/image" Target="../media/image738.png"/><Relationship Id="rId12" Type="http://schemas.openxmlformats.org/officeDocument/2006/relationships/image" Target="../media/image744.png"/><Relationship Id="rId17" Type="http://schemas.openxmlformats.org/officeDocument/2006/relationships/image" Target="../media/image749.png"/><Relationship Id="rId25" Type="http://schemas.openxmlformats.org/officeDocument/2006/relationships/image" Target="../media/image758.png"/><Relationship Id="rId2" Type="http://schemas.openxmlformats.org/officeDocument/2006/relationships/image" Target="../media/image713.png"/><Relationship Id="rId16" Type="http://schemas.openxmlformats.org/officeDocument/2006/relationships/image" Target="../media/image748.png"/><Relationship Id="rId20" Type="http://schemas.openxmlformats.org/officeDocument/2006/relationships/image" Target="../media/image7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7.png"/><Relationship Id="rId11" Type="http://schemas.openxmlformats.org/officeDocument/2006/relationships/image" Target="../media/image743.png"/><Relationship Id="rId24" Type="http://schemas.openxmlformats.org/officeDocument/2006/relationships/image" Target="../media/image757.png"/><Relationship Id="rId5" Type="http://schemas.openxmlformats.org/officeDocument/2006/relationships/image" Target="../media/image736.png"/><Relationship Id="rId15" Type="http://schemas.openxmlformats.org/officeDocument/2006/relationships/image" Target="../media/image747.png"/><Relationship Id="rId23" Type="http://schemas.openxmlformats.org/officeDocument/2006/relationships/image" Target="../media/image756.png"/><Relationship Id="rId10" Type="http://schemas.openxmlformats.org/officeDocument/2006/relationships/image" Target="../media/image742.png"/><Relationship Id="rId19" Type="http://schemas.openxmlformats.org/officeDocument/2006/relationships/image" Target="../media/image752.png"/><Relationship Id="rId4" Type="http://schemas.openxmlformats.org/officeDocument/2006/relationships/image" Target="../media/image735.png"/><Relationship Id="rId9" Type="http://schemas.openxmlformats.org/officeDocument/2006/relationships/image" Target="../media/image741.png"/><Relationship Id="rId14" Type="http://schemas.openxmlformats.org/officeDocument/2006/relationships/image" Target="../media/image746.png"/><Relationship Id="rId22" Type="http://schemas.openxmlformats.org/officeDocument/2006/relationships/image" Target="../media/image75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5.png"/><Relationship Id="rId13" Type="http://schemas.openxmlformats.org/officeDocument/2006/relationships/image" Target="../media/image721.png"/><Relationship Id="rId18" Type="http://schemas.openxmlformats.org/officeDocument/2006/relationships/image" Target="../media/image726.png"/><Relationship Id="rId3" Type="http://schemas.openxmlformats.org/officeDocument/2006/relationships/image" Target="../media/image709.png"/><Relationship Id="rId21" Type="http://schemas.openxmlformats.org/officeDocument/2006/relationships/image" Target="../media/image771.png"/><Relationship Id="rId7" Type="http://schemas.openxmlformats.org/officeDocument/2006/relationships/image" Target="../media/image762.png"/><Relationship Id="rId12" Type="http://schemas.openxmlformats.org/officeDocument/2006/relationships/image" Target="../media/image719.png"/><Relationship Id="rId17" Type="http://schemas.openxmlformats.org/officeDocument/2006/relationships/image" Target="../media/image725.png"/><Relationship Id="rId2" Type="http://schemas.openxmlformats.org/officeDocument/2006/relationships/image" Target="../media/image708.png"/><Relationship Id="rId16" Type="http://schemas.openxmlformats.org/officeDocument/2006/relationships/image" Target="../media/image767.png"/><Relationship Id="rId20" Type="http://schemas.openxmlformats.org/officeDocument/2006/relationships/image" Target="../media/image7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3.png"/><Relationship Id="rId11" Type="http://schemas.openxmlformats.org/officeDocument/2006/relationships/image" Target="../media/image765.png"/><Relationship Id="rId24" Type="http://schemas.openxmlformats.org/officeDocument/2006/relationships/image" Target="../media/image774.png"/><Relationship Id="rId5" Type="http://schemas.openxmlformats.org/officeDocument/2006/relationships/image" Target="../media/image761.png"/><Relationship Id="rId15" Type="http://schemas.openxmlformats.org/officeDocument/2006/relationships/image" Target="../media/image723.png"/><Relationship Id="rId23" Type="http://schemas.openxmlformats.org/officeDocument/2006/relationships/image" Target="../media/image773.png"/><Relationship Id="rId10" Type="http://schemas.openxmlformats.org/officeDocument/2006/relationships/image" Target="../media/image764.png"/><Relationship Id="rId19" Type="http://schemas.openxmlformats.org/officeDocument/2006/relationships/image" Target="../media/image768.png"/><Relationship Id="rId4" Type="http://schemas.openxmlformats.org/officeDocument/2006/relationships/image" Target="../media/image759.png"/><Relationship Id="rId9" Type="http://schemas.openxmlformats.org/officeDocument/2006/relationships/image" Target="../media/image763.png"/><Relationship Id="rId14" Type="http://schemas.openxmlformats.org/officeDocument/2006/relationships/image" Target="../media/image766.png"/><Relationship Id="rId22" Type="http://schemas.openxmlformats.org/officeDocument/2006/relationships/image" Target="../media/image77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6.png"/><Relationship Id="rId13" Type="http://schemas.openxmlformats.org/officeDocument/2006/relationships/image" Target="../media/image752.png"/><Relationship Id="rId18" Type="http://schemas.openxmlformats.org/officeDocument/2006/relationships/image" Target="../media/image786.png"/><Relationship Id="rId3" Type="http://schemas.openxmlformats.org/officeDocument/2006/relationships/image" Target="../media/image775.png"/><Relationship Id="rId21" Type="http://schemas.openxmlformats.org/officeDocument/2006/relationships/image" Target="../media/image789.png"/><Relationship Id="rId7" Type="http://schemas.openxmlformats.org/officeDocument/2006/relationships/image" Target="../media/image745.png"/><Relationship Id="rId12" Type="http://schemas.openxmlformats.org/officeDocument/2006/relationships/image" Target="../media/image781.png"/><Relationship Id="rId17" Type="http://schemas.openxmlformats.org/officeDocument/2006/relationships/image" Target="../media/image785.png"/><Relationship Id="rId25" Type="http://schemas.openxmlformats.org/officeDocument/2006/relationships/image" Target="../media/image794.png"/><Relationship Id="rId2" Type="http://schemas.openxmlformats.org/officeDocument/2006/relationships/image" Target="../media/image713.png"/><Relationship Id="rId16" Type="http://schemas.openxmlformats.org/officeDocument/2006/relationships/image" Target="../media/image784.png"/><Relationship Id="rId20" Type="http://schemas.openxmlformats.org/officeDocument/2006/relationships/image" Target="../media/image7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4.png"/><Relationship Id="rId11" Type="http://schemas.openxmlformats.org/officeDocument/2006/relationships/image" Target="../media/image749.png"/><Relationship Id="rId24" Type="http://schemas.openxmlformats.org/officeDocument/2006/relationships/image" Target="../media/image793.png"/><Relationship Id="rId5" Type="http://schemas.openxmlformats.org/officeDocument/2006/relationships/image" Target="../media/image777.png"/><Relationship Id="rId15" Type="http://schemas.openxmlformats.org/officeDocument/2006/relationships/image" Target="../media/image783.png"/><Relationship Id="rId23" Type="http://schemas.openxmlformats.org/officeDocument/2006/relationships/image" Target="../media/image792.png"/><Relationship Id="rId10" Type="http://schemas.openxmlformats.org/officeDocument/2006/relationships/image" Target="../media/image779.png"/><Relationship Id="rId19" Type="http://schemas.openxmlformats.org/officeDocument/2006/relationships/image" Target="../media/image787.png"/><Relationship Id="rId4" Type="http://schemas.openxmlformats.org/officeDocument/2006/relationships/image" Target="../media/image776.png"/><Relationship Id="rId9" Type="http://schemas.openxmlformats.org/officeDocument/2006/relationships/image" Target="../media/image778.png"/><Relationship Id="rId14" Type="http://schemas.openxmlformats.org/officeDocument/2006/relationships/image" Target="../media/image782.png"/><Relationship Id="rId22" Type="http://schemas.openxmlformats.org/officeDocument/2006/relationships/image" Target="../media/image79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1.png"/><Relationship Id="rId13" Type="http://schemas.openxmlformats.org/officeDocument/2006/relationships/image" Target="../media/image806.png"/><Relationship Id="rId3" Type="http://schemas.openxmlformats.org/officeDocument/2006/relationships/image" Target="../media/image795.png"/><Relationship Id="rId7" Type="http://schemas.openxmlformats.org/officeDocument/2006/relationships/image" Target="../media/image799.png"/><Relationship Id="rId12" Type="http://schemas.openxmlformats.org/officeDocument/2006/relationships/image" Target="../media/image805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8.png"/><Relationship Id="rId11" Type="http://schemas.openxmlformats.org/officeDocument/2006/relationships/image" Target="../media/image804.png"/><Relationship Id="rId5" Type="http://schemas.openxmlformats.org/officeDocument/2006/relationships/image" Target="../media/image797.png"/><Relationship Id="rId10" Type="http://schemas.openxmlformats.org/officeDocument/2006/relationships/image" Target="../media/image803.png"/><Relationship Id="rId4" Type="http://schemas.openxmlformats.org/officeDocument/2006/relationships/image" Target="../media/image796.png"/><Relationship Id="rId9" Type="http://schemas.openxmlformats.org/officeDocument/2006/relationships/image" Target="../media/image802.png"/><Relationship Id="rId14" Type="http://schemas.openxmlformats.org/officeDocument/2006/relationships/image" Target="../media/image80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6.png"/><Relationship Id="rId13" Type="http://schemas.openxmlformats.org/officeDocument/2006/relationships/image" Target="../media/image823.png"/><Relationship Id="rId18" Type="http://schemas.openxmlformats.org/officeDocument/2006/relationships/image" Target="../media/image828.png"/><Relationship Id="rId3" Type="http://schemas.openxmlformats.org/officeDocument/2006/relationships/image" Target="../media/image809.png"/><Relationship Id="rId21" Type="http://schemas.openxmlformats.org/officeDocument/2006/relationships/image" Target="../media/image832.png"/><Relationship Id="rId7" Type="http://schemas.openxmlformats.org/officeDocument/2006/relationships/image" Target="../media/image815.png"/><Relationship Id="rId12" Type="http://schemas.openxmlformats.org/officeDocument/2006/relationships/image" Target="../media/image822.png"/><Relationship Id="rId17" Type="http://schemas.openxmlformats.org/officeDocument/2006/relationships/image" Target="../media/image827.png"/><Relationship Id="rId25" Type="http://schemas.openxmlformats.org/officeDocument/2006/relationships/image" Target="../media/image836.png"/><Relationship Id="rId2" Type="http://schemas.openxmlformats.org/officeDocument/2006/relationships/image" Target="../media/image808.png"/><Relationship Id="rId16" Type="http://schemas.openxmlformats.org/officeDocument/2006/relationships/image" Target="../media/image826.png"/><Relationship Id="rId20" Type="http://schemas.openxmlformats.org/officeDocument/2006/relationships/image" Target="../media/image8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4.png"/><Relationship Id="rId11" Type="http://schemas.openxmlformats.org/officeDocument/2006/relationships/image" Target="../media/image819.png"/><Relationship Id="rId24" Type="http://schemas.openxmlformats.org/officeDocument/2006/relationships/image" Target="../media/image835.png"/><Relationship Id="rId5" Type="http://schemas.openxmlformats.org/officeDocument/2006/relationships/image" Target="../media/image813.png"/><Relationship Id="rId15" Type="http://schemas.openxmlformats.org/officeDocument/2006/relationships/image" Target="../media/image825.png"/><Relationship Id="rId23" Type="http://schemas.openxmlformats.org/officeDocument/2006/relationships/image" Target="../media/image834.png"/><Relationship Id="rId10" Type="http://schemas.openxmlformats.org/officeDocument/2006/relationships/image" Target="../media/image818.png"/><Relationship Id="rId19" Type="http://schemas.openxmlformats.org/officeDocument/2006/relationships/image" Target="../media/image829.png"/><Relationship Id="rId4" Type="http://schemas.openxmlformats.org/officeDocument/2006/relationships/image" Target="../media/image812.png"/><Relationship Id="rId9" Type="http://schemas.openxmlformats.org/officeDocument/2006/relationships/image" Target="../media/image817.png"/><Relationship Id="rId14" Type="http://schemas.openxmlformats.org/officeDocument/2006/relationships/image" Target="../media/image824.png"/><Relationship Id="rId22" Type="http://schemas.openxmlformats.org/officeDocument/2006/relationships/image" Target="../media/image83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3.png"/><Relationship Id="rId13" Type="http://schemas.openxmlformats.org/officeDocument/2006/relationships/image" Target="../media/image848.png"/><Relationship Id="rId18" Type="http://schemas.openxmlformats.org/officeDocument/2006/relationships/image" Target="../media/image828.png"/><Relationship Id="rId3" Type="http://schemas.openxmlformats.org/officeDocument/2006/relationships/image" Target="../media/image837.png"/><Relationship Id="rId21" Type="http://schemas.openxmlformats.org/officeDocument/2006/relationships/image" Target="../media/image856.png"/><Relationship Id="rId7" Type="http://schemas.openxmlformats.org/officeDocument/2006/relationships/image" Target="../media/image842.png"/><Relationship Id="rId12" Type="http://schemas.openxmlformats.org/officeDocument/2006/relationships/image" Target="../media/image847.png"/><Relationship Id="rId17" Type="http://schemas.openxmlformats.org/officeDocument/2006/relationships/image" Target="../media/image853.png"/><Relationship Id="rId25" Type="http://schemas.openxmlformats.org/officeDocument/2006/relationships/image" Target="../media/image861.png"/><Relationship Id="rId2" Type="http://schemas.openxmlformats.org/officeDocument/2006/relationships/image" Target="../media/image808.png"/><Relationship Id="rId16" Type="http://schemas.openxmlformats.org/officeDocument/2006/relationships/image" Target="../media/image852.png"/><Relationship Id="rId20" Type="http://schemas.openxmlformats.org/officeDocument/2006/relationships/image" Target="../media/image8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1.png"/><Relationship Id="rId11" Type="http://schemas.openxmlformats.org/officeDocument/2006/relationships/image" Target="../media/image846.png"/><Relationship Id="rId24" Type="http://schemas.openxmlformats.org/officeDocument/2006/relationships/image" Target="../media/image859.png"/><Relationship Id="rId5" Type="http://schemas.openxmlformats.org/officeDocument/2006/relationships/image" Target="../media/image839.png"/><Relationship Id="rId15" Type="http://schemas.openxmlformats.org/officeDocument/2006/relationships/image" Target="../media/image851.png"/><Relationship Id="rId23" Type="http://schemas.openxmlformats.org/officeDocument/2006/relationships/image" Target="../media/image858.png"/><Relationship Id="rId10" Type="http://schemas.openxmlformats.org/officeDocument/2006/relationships/image" Target="../media/image845.png"/><Relationship Id="rId19" Type="http://schemas.openxmlformats.org/officeDocument/2006/relationships/image" Target="../media/image854.png"/><Relationship Id="rId4" Type="http://schemas.openxmlformats.org/officeDocument/2006/relationships/image" Target="../media/image838.png"/><Relationship Id="rId9" Type="http://schemas.openxmlformats.org/officeDocument/2006/relationships/image" Target="../media/image844.png"/><Relationship Id="rId14" Type="http://schemas.openxmlformats.org/officeDocument/2006/relationships/image" Target="../media/image849.png"/><Relationship Id="rId22" Type="http://schemas.openxmlformats.org/officeDocument/2006/relationships/image" Target="../media/image85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8.png"/><Relationship Id="rId13" Type="http://schemas.openxmlformats.org/officeDocument/2006/relationships/image" Target="../media/image874.png"/><Relationship Id="rId18" Type="http://schemas.openxmlformats.org/officeDocument/2006/relationships/image" Target="../media/image879.png"/><Relationship Id="rId3" Type="http://schemas.openxmlformats.org/officeDocument/2006/relationships/image" Target="../media/image863.png"/><Relationship Id="rId21" Type="http://schemas.openxmlformats.org/officeDocument/2006/relationships/image" Target="../media/image883.png"/><Relationship Id="rId7" Type="http://schemas.openxmlformats.org/officeDocument/2006/relationships/image" Target="../media/image867.png"/><Relationship Id="rId12" Type="http://schemas.openxmlformats.org/officeDocument/2006/relationships/image" Target="../media/image873.png"/><Relationship Id="rId17" Type="http://schemas.openxmlformats.org/officeDocument/2006/relationships/image" Target="../media/image878.png"/><Relationship Id="rId25" Type="http://schemas.openxmlformats.org/officeDocument/2006/relationships/image" Target="../media/image887.png"/><Relationship Id="rId2" Type="http://schemas.openxmlformats.org/officeDocument/2006/relationships/image" Target="../media/image862.png"/><Relationship Id="rId16" Type="http://schemas.openxmlformats.org/officeDocument/2006/relationships/image" Target="../media/image877.png"/><Relationship Id="rId20" Type="http://schemas.openxmlformats.org/officeDocument/2006/relationships/image" Target="../media/image8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6.png"/><Relationship Id="rId11" Type="http://schemas.openxmlformats.org/officeDocument/2006/relationships/image" Target="../media/image872.png"/><Relationship Id="rId24" Type="http://schemas.openxmlformats.org/officeDocument/2006/relationships/image" Target="../media/image886.png"/><Relationship Id="rId5" Type="http://schemas.openxmlformats.org/officeDocument/2006/relationships/image" Target="../media/image865.png"/><Relationship Id="rId15" Type="http://schemas.openxmlformats.org/officeDocument/2006/relationships/image" Target="../media/image876.png"/><Relationship Id="rId23" Type="http://schemas.openxmlformats.org/officeDocument/2006/relationships/image" Target="../media/image885.png"/><Relationship Id="rId10" Type="http://schemas.openxmlformats.org/officeDocument/2006/relationships/image" Target="../media/image871.png"/><Relationship Id="rId19" Type="http://schemas.openxmlformats.org/officeDocument/2006/relationships/image" Target="../media/image881.png"/><Relationship Id="rId4" Type="http://schemas.openxmlformats.org/officeDocument/2006/relationships/image" Target="../media/image864.png"/><Relationship Id="rId9" Type="http://schemas.openxmlformats.org/officeDocument/2006/relationships/image" Target="../media/image869.png"/><Relationship Id="rId14" Type="http://schemas.openxmlformats.org/officeDocument/2006/relationships/image" Target="../media/image875.png"/><Relationship Id="rId22" Type="http://schemas.openxmlformats.org/officeDocument/2006/relationships/image" Target="../media/image8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1.png"/><Relationship Id="rId3" Type="http://schemas.openxmlformats.org/officeDocument/2006/relationships/image" Target="../media/image4711.png"/><Relationship Id="rId7" Type="http://schemas.openxmlformats.org/officeDocument/2006/relationships/image" Target="../media/image5211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8.png"/><Relationship Id="rId5" Type="http://schemas.openxmlformats.org/officeDocument/2006/relationships/image" Target="../media/image4910.png"/><Relationship Id="rId4" Type="http://schemas.openxmlformats.org/officeDocument/2006/relationships/image" Target="../media/image486.png"/><Relationship Id="rId9" Type="http://schemas.openxmlformats.org/officeDocument/2006/relationships/image" Target="../media/image47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4.png"/><Relationship Id="rId13" Type="http://schemas.openxmlformats.org/officeDocument/2006/relationships/image" Target="../media/image899.png"/><Relationship Id="rId18" Type="http://schemas.openxmlformats.org/officeDocument/2006/relationships/image" Target="../media/image879.png"/><Relationship Id="rId3" Type="http://schemas.openxmlformats.org/officeDocument/2006/relationships/image" Target="../media/image888.png"/><Relationship Id="rId21" Type="http://schemas.openxmlformats.org/officeDocument/2006/relationships/image" Target="../media/image883.png"/><Relationship Id="rId7" Type="http://schemas.openxmlformats.org/officeDocument/2006/relationships/image" Target="../media/image893.png"/><Relationship Id="rId12" Type="http://schemas.openxmlformats.org/officeDocument/2006/relationships/image" Target="../media/image898.png"/><Relationship Id="rId17" Type="http://schemas.openxmlformats.org/officeDocument/2006/relationships/image" Target="../media/image904.png"/><Relationship Id="rId25" Type="http://schemas.openxmlformats.org/officeDocument/2006/relationships/image" Target="../media/image908.png"/><Relationship Id="rId2" Type="http://schemas.openxmlformats.org/officeDocument/2006/relationships/image" Target="../media/image862.png"/><Relationship Id="rId16" Type="http://schemas.openxmlformats.org/officeDocument/2006/relationships/image" Target="../media/image903.png"/><Relationship Id="rId20" Type="http://schemas.openxmlformats.org/officeDocument/2006/relationships/image" Target="../media/image8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2.png"/><Relationship Id="rId11" Type="http://schemas.openxmlformats.org/officeDocument/2006/relationships/image" Target="../media/image897.png"/><Relationship Id="rId24" Type="http://schemas.openxmlformats.org/officeDocument/2006/relationships/image" Target="../media/image907.png"/><Relationship Id="rId5" Type="http://schemas.openxmlformats.org/officeDocument/2006/relationships/image" Target="../media/image891.png"/><Relationship Id="rId15" Type="http://schemas.openxmlformats.org/officeDocument/2006/relationships/image" Target="../media/image902.png"/><Relationship Id="rId23" Type="http://schemas.openxmlformats.org/officeDocument/2006/relationships/image" Target="../media/image906.png"/><Relationship Id="rId10" Type="http://schemas.openxmlformats.org/officeDocument/2006/relationships/image" Target="../media/image896.png"/><Relationship Id="rId19" Type="http://schemas.openxmlformats.org/officeDocument/2006/relationships/image" Target="../media/image881.png"/><Relationship Id="rId4" Type="http://schemas.openxmlformats.org/officeDocument/2006/relationships/image" Target="../media/image889.png"/><Relationship Id="rId9" Type="http://schemas.openxmlformats.org/officeDocument/2006/relationships/image" Target="../media/image895.png"/><Relationship Id="rId14" Type="http://schemas.openxmlformats.org/officeDocument/2006/relationships/image" Target="../media/image901.png"/><Relationship Id="rId22" Type="http://schemas.openxmlformats.org/officeDocument/2006/relationships/image" Target="../media/image90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5.png"/><Relationship Id="rId13" Type="http://schemas.openxmlformats.org/officeDocument/2006/relationships/image" Target="../media/image921.png"/><Relationship Id="rId18" Type="http://schemas.openxmlformats.org/officeDocument/2006/relationships/image" Target="../media/image926.png"/><Relationship Id="rId26" Type="http://schemas.openxmlformats.org/officeDocument/2006/relationships/image" Target="../media/image935.png"/><Relationship Id="rId3" Type="http://schemas.openxmlformats.org/officeDocument/2006/relationships/image" Target="../media/image910.png"/><Relationship Id="rId21" Type="http://schemas.openxmlformats.org/officeDocument/2006/relationships/image" Target="../media/image929.png"/><Relationship Id="rId7" Type="http://schemas.openxmlformats.org/officeDocument/2006/relationships/image" Target="../media/image914.png"/><Relationship Id="rId12" Type="http://schemas.openxmlformats.org/officeDocument/2006/relationships/image" Target="../media/image919.png"/><Relationship Id="rId17" Type="http://schemas.openxmlformats.org/officeDocument/2006/relationships/image" Target="../media/image925.png"/><Relationship Id="rId25" Type="http://schemas.openxmlformats.org/officeDocument/2006/relationships/image" Target="../media/image934.png"/><Relationship Id="rId2" Type="http://schemas.openxmlformats.org/officeDocument/2006/relationships/image" Target="../media/image909.png"/><Relationship Id="rId16" Type="http://schemas.openxmlformats.org/officeDocument/2006/relationships/image" Target="../media/image924.png"/><Relationship Id="rId20" Type="http://schemas.openxmlformats.org/officeDocument/2006/relationships/image" Target="../media/image928.png"/><Relationship Id="rId29" Type="http://schemas.openxmlformats.org/officeDocument/2006/relationships/image" Target="../media/image9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3.png"/><Relationship Id="rId11" Type="http://schemas.openxmlformats.org/officeDocument/2006/relationships/image" Target="../media/image918.png"/><Relationship Id="rId24" Type="http://schemas.openxmlformats.org/officeDocument/2006/relationships/image" Target="../media/image933.png"/><Relationship Id="rId32" Type="http://schemas.openxmlformats.org/officeDocument/2006/relationships/image" Target="../media/image942.png"/><Relationship Id="rId5" Type="http://schemas.openxmlformats.org/officeDocument/2006/relationships/image" Target="../media/image912.png"/><Relationship Id="rId15" Type="http://schemas.openxmlformats.org/officeDocument/2006/relationships/image" Target="../media/image923.png"/><Relationship Id="rId23" Type="http://schemas.openxmlformats.org/officeDocument/2006/relationships/image" Target="../media/image932.png"/><Relationship Id="rId28" Type="http://schemas.openxmlformats.org/officeDocument/2006/relationships/image" Target="../media/image937.png"/><Relationship Id="rId10" Type="http://schemas.openxmlformats.org/officeDocument/2006/relationships/image" Target="../media/image917.png"/><Relationship Id="rId19" Type="http://schemas.openxmlformats.org/officeDocument/2006/relationships/image" Target="../media/image927.png"/><Relationship Id="rId31" Type="http://schemas.openxmlformats.org/officeDocument/2006/relationships/image" Target="../media/image941.png"/><Relationship Id="rId4" Type="http://schemas.openxmlformats.org/officeDocument/2006/relationships/image" Target="../media/image911.png"/><Relationship Id="rId9" Type="http://schemas.openxmlformats.org/officeDocument/2006/relationships/image" Target="../media/image916.png"/><Relationship Id="rId14" Type="http://schemas.openxmlformats.org/officeDocument/2006/relationships/image" Target="../media/image922.png"/><Relationship Id="rId22" Type="http://schemas.openxmlformats.org/officeDocument/2006/relationships/image" Target="../media/image931.png"/><Relationship Id="rId27" Type="http://schemas.openxmlformats.org/officeDocument/2006/relationships/image" Target="../media/image936.png"/><Relationship Id="rId30" Type="http://schemas.openxmlformats.org/officeDocument/2006/relationships/image" Target="../media/image9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9.png"/><Relationship Id="rId13" Type="http://schemas.openxmlformats.org/officeDocument/2006/relationships/image" Target="../media/image955.png"/><Relationship Id="rId3" Type="http://schemas.openxmlformats.org/officeDocument/2006/relationships/image" Target="../media/image944.png"/><Relationship Id="rId7" Type="http://schemas.openxmlformats.org/officeDocument/2006/relationships/image" Target="../media/image948.png"/><Relationship Id="rId12" Type="http://schemas.openxmlformats.org/officeDocument/2006/relationships/image" Target="../media/image954.png"/><Relationship Id="rId2" Type="http://schemas.openxmlformats.org/officeDocument/2006/relationships/image" Target="../media/image9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7.png"/><Relationship Id="rId11" Type="http://schemas.openxmlformats.org/officeDocument/2006/relationships/image" Target="../media/image953.png"/><Relationship Id="rId5" Type="http://schemas.openxmlformats.org/officeDocument/2006/relationships/image" Target="../media/image946.png"/><Relationship Id="rId10" Type="http://schemas.openxmlformats.org/officeDocument/2006/relationships/image" Target="../media/image952.png"/><Relationship Id="rId4" Type="http://schemas.openxmlformats.org/officeDocument/2006/relationships/image" Target="../media/image945.png"/><Relationship Id="rId9" Type="http://schemas.openxmlformats.org/officeDocument/2006/relationships/image" Target="../media/image951.png"/><Relationship Id="rId14" Type="http://schemas.openxmlformats.org/officeDocument/2006/relationships/image" Target="../media/image95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4.png"/><Relationship Id="rId3" Type="http://schemas.openxmlformats.org/officeDocument/2006/relationships/image" Target="../media/image958.png"/><Relationship Id="rId7" Type="http://schemas.openxmlformats.org/officeDocument/2006/relationships/image" Target="../media/image963.png"/><Relationship Id="rId2" Type="http://schemas.openxmlformats.org/officeDocument/2006/relationships/image" Target="../media/image9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2.png"/><Relationship Id="rId5" Type="http://schemas.openxmlformats.org/officeDocument/2006/relationships/image" Target="../media/image961.png"/><Relationship Id="rId4" Type="http://schemas.openxmlformats.org/officeDocument/2006/relationships/image" Target="../media/image959.png"/><Relationship Id="rId9" Type="http://schemas.openxmlformats.org/officeDocument/2006/relationships/image" Target="../media/image96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3.png"/><Relationship Id="rId13" Type="http://schemas.openxmlformats.org/officeDocument/2006/relationships/image" Target="../media/image978.png"/><Relationship Id="rId3" Type="http://schemas.openxmlformats.org/officeDocument/2006/relationships/image" Target="../media/image967.png"/><Relationship Id="rId7" Type="http://schemas.openxmlformats.org/officeDocument/2006/relationships/image" Target="../media/image972.png"/><Relationship Id="rId12" Type="http://schemas.openxmlformats.org/officeDocument/2006/relationships/image" Target="../media/image977.png"/><Relationship Id="rId2" Type="http://schemas.openxmlformats.org/officeDocument/2006/relationships/image" Target="../media/image966.png"/><Relationship Id="rId16" Type="http://schemas.openxmlformats.org/officeDocument/2006/relationships/image" Target="../media/image9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1.png"/><Relationship Id="rId11" Type="http://schemas.openxmlformats.org/officeDocument/2006/relationships/image" Target="../media/image976.png"/><Relationship Id="rId5" Type="http://schemas.openxmlformats.org/officeDocument/2006/relationships/image" Target="../media/image969.png"/><Relationship Id="rId15" Type="http://schemas.openxmlformats.org/officeDocument/2006/relationships/image" Target="../media/image981.png"/><Relationship Id="rId10" Type="http://schemas.openxmlformats.org/officeDocument/2006/relationships/image" Target="../media/image975.png"/><Relationship Id="rId4" Type="http://schemas.openxmlformats.org/officeDocument/2006/relationships/image" Target="../media/image968.png"/><Relationship Id="rId9" Type="http://schemas.openxmlformats.org/officeDocument/2006/relationships/image" Target="../media/image974.png"/><Relationship Id="rId14" Type="http://schemas.openxmlformats.org/officeDocument/2006/relationships/image" Target="../media/image9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7" Type="http://schemas.openxmlformats.org/officeDocument/2006/relationships/image" Target="../media/image988.png"/><Relationship Id="rId2" Type="http://schemas.openxmlformats.org/officeDocument/2006/relationships/image" Target="../media/image9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7.png"/><Relationship Id="rId5" Type="http://schemas.openxmlformats.org/officeDocument/2006/relationships/image" Target="../media/image986.png"/><Relationship Id="rId4" Type="http://schemas.openxmlformats.org/officeDocument/2006/relationships/image" Target="../media/image98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6.png"/><Relationship Id="rId13" Type="http://schemas.openxmlformats.org/officeDocument/2006/relationships/image" Target="../media/image1003.png"/><Relationship Id="rId18" Type="http://schemas.openxmlformats.org/officeDocument/2006/relationships/image" Target="../media/image1008.png"/><Relationship Id="rId3" Type="http://schemas.openxmlformats.org/officeDocument/2006/relationships/image" Target="../media/image991.png"/><Relationship Id="rId7" Type="http://schemas.openxmlformats.org/officeDocument/2006/relationships/image" Target="../media/image995.png"/><Relationship Id="rId12" Type="http://schemas.openxmlformats.org/officeDocument/2006/relationships/image" Target="../media/image1002.png"/><Relationship Id="rId17" Type="http://schemas.openxmlformats.org/officeDocument/2006/relationships/image" Target="../media/image1007.png"/><Relationship Id="rId2" Type="http://schemas.openxmlformats.org/officeDocument/2006/relationships/image" Target="../media/image989.png"/><Relationship Id="rId16" Type="http://schemas.openxmlformats.org/officeDocument/2006/relationships/image" Target="../media/image10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4.png"/><Relationship Id="rId11" Type="http://schemas.openxmlformats.org/officeDocument/2006/relationships/image" Target="../media/image999.png"/><Relationship Id="rId5" Type="http://schemas.openxmlformats.org/officeDocument/2006/relationships/image" Target="../media/image993.png"/><Relationship Id="rId15" Type="http://schemas.openxmlformats.org/officeDocument/2006/relationships/image" Target="../media/image1005.png"/><Relationship Id="rId10" Type="http://schemas.openxmlformats.org/officeDocument/2006/relationships/image" Target="../media/image998.png"/><Relationship Id="rId19" Type="http://schemas.openxmlformats.org/officeDocument/2006/relationships/image" Target="../media/image1009.png"/><Relationship Id="rId4" Type="http://schemas.openxmlformats.org/officeDocument/2006/relationships/image" Target="../media/image992.png"/><Relationship Id="rId9" Type="http://schemas.openxmlformats.org/officeDocument/2006/relationships/image" Target="../media/image997.png"/><Relationship Id="rId14" Type="http://schemas.openxmlformats.org/officeDocument/2006/relationships/image" Target="../media/image1004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3.png"/><Relationship Id="rId18" Type="http://schemas.openxmlformats.org/officeDocument/2006/relationships/image" Target="../media/image1028.png"/><Relationship Id="rId26" Type="http://schemas.openxmlformats.org/officeDocument/2006/relationships/image" Target="../media/image1037.png"/><Relationship Id="rId3" Type="http://schemas.openxmlformats.org/officeDocument/2006/relationships/image" Target="../media/image1012.png"/><Relationship Id="rId21" Type="http://schemas.openxmlformats.org/officeDocument/2006/relationships/image" Target="../media/image1032.png"/><Relationship Id="rId34" Type="http://schemas.openxmlformats.org/officeDocument/2006/relationships/image" Target="../media/image1046.png"/><Relationship Id="rId7" Type="http://schemas.openxmlformats.org/officeDocument/2006/relationships/image" Target="../media/image1016.png"/><Relationship Id="rId12" Type="http://schemas.openxmlformats.org/officeDocument/2006/relationships/image" Target="../media/image1022.png"/><Relationship Id="rId17" Type="http://schemas.openxmlformats.org/officeDocument/2006/relationships/image" Target="../media/image1027.png"/><Relationship Id="rId25" Type="http://schemas.openxmlformats.org/officeDocument/2006/relationships/image" Target="../media/image1036.png"/><Relationship Id="rId33" Type="http://schemas.openxmlformats.org/officeDocument/2006/relationships/image" Target="../media/image1045.png"/><Relationship Id="rId2" Type="http://schemas.openxmlformats.org/officeDocument/2006/relationships/image" Target="../media/image1011.png"/><Relationship Id="rId16" Type="http://schemas.openxmlformats.org/officeDocument/2006/relationships/image" Target="../media/image1026.png"/><Relationship Id="rId20" Type="http://schemas.openxmlformats.org/officeDocument/2006/relationships/image" Target="../media/image1031.png"/><Relationship Id="rId29" Type="http://schemas.openxmlformats.org/officeDocument/2006/relationships/image" Target="../media/image10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5.png"/><Relationship Id="rId11" Type="http://schemas.openxmlformats.org/officeDocument/2006/relationships/image" Target="../media/image1021.png"/><Relationship Id="rId24" Type="http://schemas.openxmlformats.org/officeDocument/2006/relationships/image" Target="../media/image1035.png"/><Relationship Id="rId32" Type="http://schemas.openxmlformats.org/officeDocument/2006/relationships/image" Target="../media/image1044.png"/><Relationship Id="rId5" Type="http://schemas.openxmlformats.org/officeDocument/2006/relationships/image" Target="../media/image1014.png"/><Relationship Id="rId15" Type="http://schemas.openxmlformats.org/officeDocument/2006/relationships/image" Target="../media/image1025.png"/><Relationship Id="rId23" Type="http://schemas.openxmlformats.org/officeDocument/2006/relationships/image" Target="../media/image1034.png"/><Relationship Id="rId28" Type="http://schemas.openxmlformats.org/officeDocument/2006/relationships/image" Target="../media/image1039.png"/><Relationship Id="rId10" Type="http://schemas.openxmlformats.org/officeDocument/2006/relationships/image" Target="../media/image1019.png"/><Relationship Id="rId19" Type="http://schemas.openxmlformats.org/officeDocument/2006/relationships/image" Target="../media/image1029.png"/><Relationship Id="rId31" Type="http://schemas.openxmlformats.org/officeDocument/2006/relationships/image" Target="../media/image1043.png"/><Relationship Id="rId4" Type="http://schemas.openxmlformats.org/officeDocument/2006/relationships/image" Target="../media/image1013.png"/><Relationship Id="rId9" Type="http://schemas.openxmlformats.org/officeDocument/2006/relationships/image" Target="../media/image1018.png"/><Relationship Id="rId14" Type="http://schemas.openxmlformats.org/officeDocument/2006/relationships/image" Target="../media/image1024.png"/><Relationship Id="rId22" Type="http://schemas.openxmlformats.org/officeDocument/2006/relationships/image" Target="../media/image1033.png"/><Relationship Id="rId27" Type="http://schemas.openxmlformats.org/officeDocument/2006/relationships/image" Target="../media/image1038.png"/><Relationship Id="rId30" Type="http://schemas.openxmlformats.org/officeDocument/2006/relationships/image" Target="../media/image1042.png"/><Relationship Id="rId8" Type="http://schemas.openxmlformats.org/officeDocument/2006/relationships/image" Target="../media/image101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3.png"/><Relationship Id="rId13" Type="http://schemas.openxmlformats.org/officeDocument/2006/relationships/image" Target="../media/image1058.png"/><Relationship Id="rId18" Type="http://schemas.openxmlformats.org/officeDocument/2006/relationships/image" Target="../media/image1064.png"/><Relationship Id="rId3" Type="http://schemas.openxmlformats.org/officeDocument/2006/relationships/image" Target="../media/image1047.png"/><Relationship Id="rId7" Type="http://schemas.openxmlformats.org/officeDocument/2006/relationships/image" Target="../media/image1052.png"/><Relationship Id="rId12" Type="http://schemas.openxmlformats.org/officeDocument/2006/relationships/image" Target="../media/image1057.png"/><Relationship Id="rId17" Type="http://schemas.openxmlformats.org/officeDocument/2006/relationships/image" Target="../media/image1063.png"/><Relationship Id="rId2" Type="http://schemas.openxmlformats.org/officeDocument/2006/relationships/image" Target="../media/image1011.png"/><Relationship Id="rId16" Type="http://schemas.openxmlformats.org/officeDocument/2006/relationships/image" Target="../media/image10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1.png"/><Relationship Id="rId11" Type="http://schemas.openxmlformats.org/officeDocument/2006/relationships/image" Target="../media/image1056.png"/><Relationship Id="rId5" Type="http://schemas.openxmlformats.org/officeDocument/2006/relationships/image" Target="../media/image1049.png"/><Relationship Id="rId15" Type="http://schemas.openxmlformats.org/officeDocument/2006/relationships/image" Target="../media/image1061.png"/><Relationship Id="rId10" Type="http://schemas.openxmlformats.org/officeDocument/2006/relationships/image" Target="../media/image1055.png"/><Relationship Id="rId19" Type="http://schemas.openxmlformats.org/officeDocument/2006/relationships/image" Target="../media/image1065.png"/><Relationship Id="rId4" Type="http://schemas.openxmlformats.org/officeDocument/2006/relationships/image" Target="../media/image1048.png"/><Relationship Id="rId9" Type="http://schemas.openxmlformats.org/officeDocument/2006/relationships/image" Target="../media/image1054.png"/><Relationship Id="rId14" Type="http://schemas.openxmlformats.org/officeDocument/2006/relationships/image" Target="../media/image10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4811.png"/><Relationship Id="rId3" Type="http://schemas.openxmlformats.org/officeDocument/2006/relationships/image" Target="../media/image2310.png"/><Relationship Id="rId7" Type="http://schemas.openxmlformats.org/officeDocument/2006/relationships/image" Target="../media/image290.png"/><Relationship Id="rId12" Type="http://schemas.openxmlformats.org/officeDocument/2006/relationships/image" Target="../media/image371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0.png"/><Relationship Id="rId11" Type="http://schemas.openxmlformats.org/officeDocument/2006/relationships/image" Target="../media/image350.png"/><Relationship Id="rId5" Type="http://schemas.openxmlformats.org/officeDocument/2006/relationships/image" Target="../media/image262.png"/><Relationship Id="rId10" Type="http://schemas.openxmlformats.org/officeDocument/2006/relationships/image" Target="../media/image340.png"/><Relationship Id="rId4" Type="http://schemas.openxmlformats.org/officeDocument/2006/relationships/image" Target="../media/image2510.png"/><Relationship Id="rId9" Type="http://schemas.openxmlformats.org/officeDocument/2006/relationships/image" Target="../media/image310.png"/><Relationship Id="rId14" Type="http://schemas.openxmlformats.org/officeDocument/2006/relationships/image" Target="../media/image49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3.png"/><Relationship Id="rId13" Type="http://schemas.openxmlformats.org/officeDocument/2006/relationships/image" Target="../media/image1077.png"/><Relationship Id="rId18" Type="http://schemas.openxmlformats.org/officeDocument/2006/relationships/image" Target="../media/image1083.png"/><Relationship Id="rId26" Type="http://schemas.openxmlformats.org/officeDocument/2006/relationships/image" Target="../media/image1092.png"/><Relationship Id="rId3" Type="http://schemas.openxmlformats.org/officeDocument/2006/relationships/image" Target="../media/image1067.png"/><Relationship Id="rId21" Type="http://schemas.openxmlformats.org/officeDocument/2006/relationships/image" Target="../media/image1086.png"/><Relationship Id="rId7" Type="http://schemas.openxmlformats.org/officeDocument/2006/relationships/image" Target="../media/image1072.png"/><Relationship Id="rId12" Type="http://schemas.openxmlformats.org/officeDocument/2006/relationships/image" Target="../media/image1076.png"/><Relationship Id="rId17" Type="http://schemas.openxmlformats.org/officeDocument/2006/relationships/image" Target="../media/image1082.png"/><Relationship Id="rId25" Type="http://schemas.openxmlformats.org/officeDocument/2006/relationships/image" Target="../media/image1091.png"/><Relationship Id="rId2" Type="http://schemas.openxmlformats.org/officeDocument/2006/relationships/image" Target="../media/image1066.png"/><Relationship Id="rId16" Type="http://schemas.openxmlformats.org/officeDocument/2006/relationships/image" Target="../media/image1081.png"/><Relationship Id="rId20" Type="http://schemas.openxmlformats.org/officeDocument/2006/relationships/image" Target="../media/image1085.png"/><Relationship Id="rId29" Type="http://schemas.openxmlformats.org/officeDocument/2006/relationships/image" Target="../media/image10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1.png"/><Relationship Id="rId11" Type="http://schemas.openxmlformats.org/officeDocument/2006/relationships/image" Target="../media/image1075.png"/><Relationship Id="rId24" Type="http://schemas.openxmlformats.org/officeDocument/2006/relationships/image" Target="../media/image1089.png"/><Relationship Id="rId5" Type="http://schemas.openxmlformats.org/officeDocument/2006/relationships/image" Target="../media/image1069.png"/><Relationship Id="rId15" Type="http://schemas.openxmlformats.org/officeDocument/2006/relationships/image" Target="../media/image1079.png"/><Relationship Id="rId23" Type="http://schemas.openxmlformats.org/officeDocument/2006/relationships/image" Target="../media/image1088.png"/><Relationship Id="rId28" Type="http://schemas.openxmlformats.org/officeDocument/2006/relationships/image" Target="../media/image1094.png"/><Relationship Id="rId10" Type="http://schemas.openxmlformats.org/officeDocument/2006/relationships/image" Target="../media/image1011.png"/><Relationship Id="rId19" Type="http://schemas.openxmlformats.org/officeDocument/2006/relationships/image" Target="../media/image1084.png"/><Relationship Id="rId4" Type="http://schemas.openxmlformats.org/officeDocument/2006/relationships/image" Target="../media/image1068.png"/><Relationship Id="rId9" Type="http://schemas.openxmlformats.org/officeDocument/2006/relationships/image" Target="../media/image1074.png"/><Relationship Id="rId14" Type="http://schemas.openxmlformats.org/officeDocument/2006/relationships/image" Target="../media/image1078.png"/><Relationship Id="rId22" Type="http://schemas.openxmlformats.org/officeDocument/2006/relationships/image" Target="../media/image1087.png"/><Relationship Id="rId27" Type="http://schemas.openxmlformats.org/officeDocument/2006/relationships/image" Target="../media/image1093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7.png"/><Relationship Id="rId18" Type="http://schemas.openxmlformats.org/officeDocument/2006/relationships/image" Target="../media/image1113.png"/><Relationship Id="rId26" Type="http://schemas.openxmlformats.org/officeDocument/2006/relationships/image" Target="../media/image1122.png"/><Relationship Id="rId21" Type="http://schemas.openxmlformats.org/officeDocument/2006/relationships/image" Target="../media/image1116.png"/><Relationship Id="rId34" Type="http://schemas.openxmlformats.org/officeDocument/2006/relationships/image" Target="../media/image1131.png"/><Relationship Id="rId7" Type="http://schemas.openxmlformats.org/officeDocument/2006/relationships/image" Target="../media/image1102.png"/><Relationship Id="rId12" Type="http://schemas.openxmlformats.org/officeDocument/2006/relationships/image" Target="../media/image1106.png"/><Relationship Id="rId17" Type="http://schemas.openxmlformats.org/officeDocument/2006/relationships/image" Target="../media/image1112.png"/><Relationship Id="rId25" Type="http://schemas.openxmlformats.org/officeDocument/2006/relationships/image" Target="../media/image1121.png"/><Relationship Id="rId33" Type="http://schemas.openxmlformats.org/officeDocument/2006/relationships/image" Target="../media/image1129.png"/><Relationship Id="rId38" Type="http://schemas.openxmlformats.org/officeDocument/2006/relationships/image" Target="../media/image1135.png"/><Relationship Id="rId2" Type="http://schemas.openxmlformats.org/officeDocument/2006/relationships/image" Target="../media/image1096.png"/><Relationship Id="rId16" Type="http://schemas.openxmlformats.org/officeDocument/2006/relationships/image" Target="../media/image1111.png"/><Relationship Id="rId20" Type="http://schemas.openxmlformats.org/officeDocument/2006/relationships/image" Target="../media/image1115.png"/><Relationship Id="rId29" Type="http://schemas.openxmlformats.org/officeDocument/2006/relationships/image" Target="../media/image1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1.png"/><Relationship Id="rId11" Type="http://schemas.openxmlformats.org/officeDocument/2006/relationships/image" Target="../media/image1105.png"/><Relationship Id="rId24" Type="http://schemas.openxmlformats.org/officeDocument/2006/relationships/image" Target="../media/image1119.png"/><Relationship Id="rId32" Type="http://schemas.openxmlformats.org/officeDocument/2006/relationships/image" Target="../media/image1128.png"/><Relationship Id="rId37" Type="http://schemas.openxmlformats.org/officeDocument/2006/relationships/image" Target="../media/image1134.png"/><Relationship Id="rId5" Type="http://schemas.openxmlformats.org/officeDocument/2006/relationships/image" Target="../media/image1099.png"/><Relationship Id="rId15" Type="http://schemas.openxmlformats.org/officeDocument/2006/relationships/image" Target="../media/image1109.png"/><Relationship Id="rId23" Type="http://schemas.openxmlformats.org/officeDocument/2006/relationships/image" Target="../media/image1118.png"/><Relationship Id="rId28" Type="http://schemas.openxmlformats.org/officeDocument/2006/relationships/image" Target="../media/image1124.png"/><Relationship Id="rId36" Type="http://schemas.openxmlformats.org/officeDocument/2006/relationships/image" Target="../media/image1133.png"/><Relationship Id="rId10" Type="http://schemas.openxmlformats.org/officeDocument/2006/relationships/image" Target="../media/image1011.png"/><Relationship Id="rId19" Type="http://schemas.openxmlformats.org/officeDocument/2006/relationships/image" Target="../media/image1114.png"/><Relationship Id="rId31" Type="http://schemas.openxmlformats.org/officeDocument/2006/relationships/image" Target="../media/image1127.png"/><Relationship Id="rId4" Type="http://schemas.openxmlformats.org/officeDocument/2006/relationships/image" Target="../media/image1098.png"/><Relationship Id="rId9" Type="http://schemas.openxmlformats.org/officeDocument/2006/relationships/image" Target="../media/image1104.png"/><Relationship Id="rId14" Type="http://schemas.openxmlformats.org/officeDocument/2006/relationships/image" Target="../media/image1108.png"/><Relationship Id="rId22" Type="http://schemas.openxmlformats.org/officeDocument/2006/relationships/image" Target="../media/image1117.png"/><Relationship Id="rId27" Type="http://schemas.openxmlformats.org/officeDocument/2006/relationships/image" Target="../media/image1123.png"/><Relationship Id="rId30" Type="http://schemas.openxmlformats.org/officeDocument/2006/relationships/image" Target="../media/image1126.png"/><Relationship Id="rId35" Type="http://schemas.openxmlformats.org/officeDocument/2006/relationships/image" Target="../media/image1132.png"/><Relationship Id="rId8" Type="http://schemas.openxmlformats.org/officeDocument/2006/relationships/image" Target="../media/image1103.png"/><Relationship Id="rId3" Type="http://schemas.openxmlformats.org/officeDocument/2006/relationships/image" Target="../media/image109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1.png"/><Relationship Id="rId13" Type="http://schemas.openxmlformats.org/officeDocument/2006/relationships/image" Target="../media/image1146.png"/><Relationship Id="rId3" Type="http://schemas.openxmlformats.org/officeDocument/2006/relationships/image" Target="../media/image1136.png"/><Relationship Id="rId7" Type="http://schemas.openxmlformats.org/officeDocument/2006/relationships/image" Target="../media/image1139.png"/><Relationship Id="rId12" Type="http://schemas.openxmlformats.org/officeDocument/2006/relationships/image" Target="../media/image1145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8.png"/><Relationship Id="rId11" Type="http://schemas.openxmlformats.org/officeDocument/2006/relationships/image" Target="../media/image1144.png"/><Relationship Id="rId5" Type="http://schemas.openxmlformats.org/officeDocument/2006/relationships/image" Target="../media/image1137.png"/><Relationship Id="rId10" Type="http://schemas.openxmlformats.org/officeDocument/2006/relationships/image" Target="../media/image1143.png"/><Relationship Id="rId4" Type="http://schemas.openxmlformats.org/officeDocument/2006/relationships/image" Target="../media/image163.png"/><Relationship Id="rId9" Type="http://schemas.openxmlformats.org/officeDocument/2006/relationships/image" Target="../media/image114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4.png"/><Relationship Id="rId13" Type="http://schemas.openxmlformats.org/officeDocument/2006/relationships/image" Target="../media/image1159.png"/><Relationship Id="rId18" Type="http://schemas.openxmlformats.org/officeDocument/2006/relationships/image" Target="../media/image1165.png"/><Relationship Id="rId3" Type="http://schemas.openxmlformats.org/officeDocument/2006/relationships/image" Target="../media/image1148.png"/><Relationship Id="rId7" Type="http://schemas.openxmlformats.org/officeDocument/2006/relationships/image" Target="../media/image1153.png"/><Relationship Id="rId12" Type="http://schemas.openxmlformats.org/officeDocument/2006/relationships/image" Target="../media/image1158.png"/><Relationship Id="rId17" Type="http://schemas.openxmlformats.org/officeDocument/2006/relationships/image" Target="../media/image1164.png"/><Relationship Id="rId2" Type="http://schemas.openxmlformats.org/officeDocument/2006/relationships/image" Target="../media/image1147.png"/><Relationship Id="rId16" Type="http://schemas.openxmlformats.org/officeDocument/2006/relationships/image" Target="../media/image1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2.png"/><Relationship Id="rId11" Type="http://schemas.openxmlformats.org/officeDocument/2006/relationships/image" Target="../media/image1157.png"/><Relationship Id="rId5" Type="http://schemas.openxmlformats.org/officeDocument/2006/relationships/image" Target="../media/image1151.png"/><Relationship Id="rId15" Type="http://schemas.openxmlformats.org/officeDocument/2006/relationships/image" Target="../media/image1162.png"/><Relationship Id="rId10" Type="http://schemas.openxmlformats.org/officeDocument/2006/relationships/image" Target="../media/image1156.png"/><Relationship Id="rId19" Type="http://schemas.openxmlformats.org/officeDocument/2006/relationships/image" Target="../media/image1166.png"/><Relationship Id="rId4" Type="http://schemas.openxmlformats.org/officeDocument/2006/relationships/image" Target="../media/image1149.png"/><Relationship Id="rId9" Type="http://schemas.openxmlformats.org/officeDocument/2006/relationships/image" Target="../media/image1155.png"/><Relationship Id="rId14" Type="http://schemas.openxmlformats.org/officeDocument/2006/relationships/image" Target="../media/image1161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6.png"/><Relationship Id="rId18" Type="http://schemas.openxmlformats.org/officeDocument/2006/relationships/image" Target="../media/image1028.png"/><Relationship Id="rId26" Type="http://schemas.openxmlformats.org/officeDocument/2006/relationships/image" Target="../media/image1184.png"/><Relationship Id="rId3" Type="http://schemas.openxmlformats.org/officeDocument/2006/relationships/image" Target="../media/image1012.png"/><Relationship Id="rId21" Type="http://schemas.openxmlformats.org/officeDocument/2006/relationships/image" Target="../media/image1178.png"/><Relationship Id="rId34" Type="http://schemas.openxmlformats.org/officeDocument/2006/relationships/image" Target="../media/image1191.png"/><Relationship Id="rId7" Type="http://schemas.openxmlformats.org/officeDocument/2006/relationships/image" Target="../media/image1172.png"/><Relationship Id="rId12" Type="http://schemas.openxmlformats.org/officeDocument/2006/relationships/image" Target="../media/image1022.png"/><Relationship Id="rId17" Type="http://schemas.openxmlformats.org/officeDocument/2006/relationships/image" Target="../media/image1027.png"/><Relationship Id="rId25" Type="http://schemas.openxmlformats.org/officeDocument/2006/relationships/image" Target="../media/image1183.png"/><Relationship Id="rId33" Type="http://schemas.openxmlformats.org/officeDocument/2006/relationships/image" Target="../media/image1189.png"/><Relationship Id="rId2" Type="http://schemas.openxmlformats.org/officeDocument/2006/relationships/image" Target="../media/image1167.png"/><Relationship Id="rId16" Type="http://schemas.openxmlformats.org/officeDocument/2006/relationships/image" Target="../media/image1026.png"/><Relationship Id="rId20" Type="http://schemas.openxmlformats.org/officeDocument/2006/relationships/image" Target="../media/image1031.png"/><Relationship Id="rId29" Type="http://schemas.openxmlformats.org/officeDocument/2006/relationships/image" Target="../media/image1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1.png"/><Relationship Id="rId11" Type="http://schemas.openxmlformats.org/officeDocument/2006/relationships/image" Target="../media/image1175.png"/><Relationship Id="rId24" Type="http://schemas.openxmlformats.org/officeDocument/2006/relationships/image" Target="../media/image1182.png"/><Relationship Id="rId32" Type="http://schemas.openxmlformats.org/officeDocument/2006/relationships/image" Target="../media/image1188.png"/><Relationship Id="rId5" Type="http://schemas.openxmlformats.org/officeDocument/2006/relationships/image" Target="../media/image1169.png"/><Relationship Id="rId15" Type="http://schemas.openxmlformats.org/officeDocument/2006/relationships/image" Target="../media/image1025.png"/><Relationship Id="rId23" Type="http://schemas.openxmlformats.org/officeDocument/2006/relationships/image" Target="../media/image1034.png"/><Relationship Id="rId28" Type="http://schemas.openxmlformats.org/officeDocument/2006/relationships/image" Target="../media/image1039.png"/><Relationship Id="rId10" Type="http://schemas.openxmlformats.org/officeDocument/2006/relationships/image" Target="../media/image1174.png"/><Relationship Id="rId19" Type="http://schemas.openxmlformats.org/officeDocument/2006/relationships/image" Target="../media/image1029.png"/><Relationship Id="rId31" Type="http://schemas.openxmlformats.org/officeDocument/2006/relationships/image" Target="../media/image1187.png"/><Relationship Id="rId4" Type="http://schemas.openxmlformats.org/officeDocument/2006/relationships/image" Target="../media/image1168.png"/><Relationship Id="rId9" Type="http://schemas.openxmlformats.org/officeDocument/2006/relationships/image" Target="../media/image1018.png"/><Relationship Id="rId14" Type="http://schemas.openxmlformats.org/officeDocument/2006/relationships/image" Target="../media/image1177.png"/><Relationship Id="rId22" Type="http://schemas.openxmlformats.org/officeDocument/2006/relationships/image" Target="../media/image1179.png"/><Relationship Id="rId27" Type="http://schemas.openxmlformats.org/officeDocument/2006/relationships/image" Target="../media/image1038.png"/><Relationship Id="rId30" Type="http://schemas.openxmlformats.org/officeDocument/2006/relationships/image" Target="../media/image1186.png"/><Relationship Id="rId8" Type="http://schemas.openxmlformats.org/officeDocument/2006/relationships/image" Target="../media/image1173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3.png"/><Relationship Id="rId18" Type="http://schemas.openxmlformats.org/officeDocument/2006/relationships/image" Target="../media/image1208.png"/><Relationship Id="rId26" Type="http://schemas.openxmlformats.org/officeDocument/2006/relationships/image" Target="../media/image1217.png"/><Relationship Id="rId39" Type="http://schemas.openxmlformats.org/officeDocument/2006/relationships/image" Target="../media/image1234.png"/><Relationship Id="rId21" Type="http://schemas.openxmlformats.org/officeDocument/2006/relationships/image" Target="../media/image1212.png"/><Relationship Id="rId34" Type="http://schemas.openxmlformats.org/officeDocument/2006/relationships/image" Target="../media/image1227.png"/><Relationship Id="rId7" Type="http://schemas.openxmlformats.org/officeDocument/2006/relationships/image" Target="../media/image1196.png"/><Relationship Id="rId2" Type="http://schemas.openxmlformats.org/officeDocument/2006/relationships/image" Target="../media/image1192.png"/><Relationship Id="rId16" Type="http://schemas.openxmlformats.org/officeDocument/2006/relationships/image" Target="../media/image1206.png"/><Relationship Id="rId20" Type="http://schemas.openxmlformats.org/officeDocument/2006/relationships/image" Target="../media/image1211.png"/><Relationship Id="rId29" Type="http://schemas.openxmlformats.org/officeDocument/2006/relationships/image" Target="../media/image1222.png"/><Relationship Id="rId41" Type="http://schemas.openxmlformats.org/officeDocument/2006/relationships/image" Target="../media/image12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5.png"/><Relationship Id="rId11" Type="http://schemas.openxmlformats.org/officeDocument/2006/relationships/image" Target="../media/image1201.png"/><Relationship Id="rId24" Type="http://schemas.openxmlformats.org/officeDocument/2006/relationships/image" Target="../media/image1215.png"/><Relationship Id="rId32" Type="http://schemas.openxmlformats.org/officeDocument/2006/relationships/image" Target="../media/image1225.png"/><Relationship Id="rId37" Type="http://schemas.openxmlformats.org/officeDocument/2006/relationships/image" Target="../media/image1232.png"/><Relationship Id="rId40" Type="http://schemas.openxmlformats.org/officeDocument/2006/relationships/image" Target="../media/image1235.png"/><Relationship Id="rId5" Type="http://schemas.openxmlformats.org/officeDocument/2006/relationships/image" Target="../media/image1194.png"/><Relationship Id="rId15" Type="http://schemas.openxmlformats.org/officeDocument/2006/relationships/image" Target="../media/image1205.png"/><Relationship Id="rId23" Type="http://schemas.openxmlformats.org/officeDocument/2006/relationships/image" Target="../media/image1214.png"/><Relationship Id="rId28" Type="http://schemas.openxmlformats.org/officeDocument/2006/relationships/image" Target="../media/image1219.png"/><Relationship Id="rId36" Type="http://schemas.openxmlformats.org/officeDocument/2006/relationships/image" Target="../media/image1229.png"/><Relationship Id="rId10" Type="http://schemas.openxmlformats.org/officeDocument/2006/relationships/image" Target="../media/image1199.png"/><Relationship Id="rId19" Type="http://schemas.openxmlformats.org/officeDocument/2006/relationships/image" Target="../media/image1209.png"/><Relationship Id="rId31" Type="http://schemas.openxmlformats.org/officeDocument/2006/relationships/image" Target="../media/image1224.png"/><Relationship Id="rId4" Type="http://schemas.openxmlformats.org/officeDocument/2006/relationships/image" Target="../media/image1193.png"/><Relationship Id="rId9" Type="http://schemas.openxmlformats.org/officeDocument/2006/relationships/image" Target="../media/image1198.png"/><Relationship Id="rId14" Type="http://schemas.openxmlformats.org/officeDocument/2006/relationships/image" Target="../media/image1204.png"/><Relationship Id="rId22" Type="http://schemas.openxmlformats.org/officeDocument/2006/relationships/image" Target="../media/image1213.png"/><Relationship Id="rId27" Type="http://schemas.openxmlformats.org/officeDocument/2006/relationships/image" Target="../media/image1218.png"/><Relationship Id="rId30" Type="http://schemas.openxmlformats.org/officeDocument/2006/relationships/image" Target="../media/image1223.png"/><Relationship Id="rId35" Type="http://schemas.openxmlformats.org/officeDocument/2006/relationships/image" Target="../media/image1228.png"/><Relationship Id="rId8" Type="http://schemas.openxmlformats.org/officeDocument/2006/relationships/image" Target="../media/image1197.png"/><Relationship Id="rId3" Type="http://schemas.openxmlformats.org/officeDocument/2006/relationships/image" Target="../media/image1167.png"/><Relationship Id="rId12" Type="http://schemas.openxmlformats.org/officeDocument/2006/relationships/image" Target="../media/image1202.png"/><Relationship Id="rId17" Type="http://schemas.openxmlformats.org/officeDocument/2006/relationships/image" Target="../media/image1207.png"/><Relationship Id="rId25" Type="http://schemas.openxmlformats.org/officeDocument/2006/relationships/image" Target="../media/image1216.png"/><Relationship Id="rId33" Type="http://schemas.openxmlformats.org/officeDocument/2006/relationships/image" Target="../media/image1226.png"/><Relationship Id="rId38" Type="http://schemas.openxmlformats.org/officeDocument/2006/relationships/image" Target="../media/image12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4.png"/><Relationship Id="rId13" Type="http://schemas.openxmlformats.org/officeDocument/2006/relationships/image" Target="../media/image1249.png"/><Relationship Id="rId18" Type="http://schemas.openxmlformats.org/officeDocument/2006/relationships/image" Target="../media/image1256.png"/><Relationship Id="rId26" Type="http://schemas.openxmlformats.org/officeDocument/2006/relationships/image" Target="../media/image1266.png"/><Relationship Id="rId3" Type="http://schemas.openxmlformats.org/officeDocument/2006/relationships/image" Target="../media/image1237.png"/><Relationship Id="rId21" Type="http://schemas.openxmlformats.org/officeDocument/2006/relationships/image" Target="../media/image1259.png"/><Relationship Id="rId7" Type="http://schemas.openxmlformats.org/officeDocument/2006/relationships/image" Target="../media/image1243.png"/><Relationship Id="rId12" Type="http://schemas.openxmlformats.org/officeDocument/2006/relationships/image" Target="../media/image1248.png"/><Relationship Id="rId17" Type="http://schemas.openxmlformats.org/officeDocument/2006/relationships/image" Target="../media/image1255.png"/><Relationship Id="rId25" Type="http://schemas.openxmlformats.org/officeDocument/2006/relationships/image" Target="../media/image1265.png"/><Relationship Id="rId2" Type="http://schemas.openxmlformats.org/officeDocument/2006/relationships/image" Target="../media/image1167.png"/><Relationship Id="rId16" Type="http://schemas.openxmlformats.org/officeDocument/2006/relationships/image" Target="../media/image1254.png"/><Relationship Id="rId20" Type="http://schemas.openxmlformats.org/officeDocument/2006/relationships/image" Target="../media/image1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2.png"/><Relationship Id="rId11" Type="http://schemas.openxmlformats.org/officeDocument/2006/relationships/image" Target="../media/image1247.png"/><Relationship Id="rId24" Type="http://schemas.openxmlformats.org/officeDocument/2006/relationships/image" Target="../media/image1264.png"/><Relationship Id="rId5" Type="http://schemas.openxmlformats.org/officeDocument/2006/relationships/image" Target="../media/image1239.png"/><Relationship Id="rId15" Type="http://schemas.openxmlformats.org/officeDocument/2006/relationships/image" Target="../media/image1253.png"/><Relationship Id="rId23" Type="http://schemas.openxmlformats.org/officeDocument/2006/relationships/image" Target="../media/image1263.png"/><Relationship Id="rId10" Type="http://schemas.openxmlformats.org/officeDocument/2006/relationships/image" Target="../media/image1246.png"/><Relationship Id="rId19" Type="http://schemas.openxmlformats.org/officeDocument/2006/relationships/image" Target="../media/image1257.png"/><Relationship Id="rId4" Type="http://schemas.openxmlformats.org/officeDocument/2006/relationships/image" Target="../media/image1238.png"/><Relationship Id="rId9" Type="http://schemas.openxmlformats.org/officeDocument/2006/relationships/image" Target="../media/image1245.png"/><Relationship Id="rId14" Type="http://schemas.openxmlformats.org/officeDocument/2006/relationships/image" Target="../media/image1252.png"/><Relationship Id="rId22" Type="http://schemas.openxmlformats.org/officeDocument/2006/relationships/image" Target="../media/image1262.png"/><Relationship Id="rId27" Type="http://schemas.openxmlformats.org/officeDocument/2006/relationships/image" Target="../media/image126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4.png"/><Relationship Id="rId13" Type="http://schemas.openxmlformats.org/officeDocument/2006/relationships/image" Target="../media/image1277.png"/><Relationship Id="rId18" Type="http://schemas.openxmlformats.org/officeDocument/2006/relationships/image" Target="../media/image1284.png"/><Relationship Id="rId3" Type="http://schemas.openxmlformats.org/officeDocument/2006/relationships/image" Target="../media/image1268.png"/><Relationship Id="rId7" Type="http://schemas.openxmlformats.org/officeDocument/2006/relationships/image" Target="../media/image1243.png"/><Relationship Id="rId12" Type="http://schemas.openxmlformats.org/officeDocument/2006/relationships/image" Target="../media/image1276.png"/><Relationship Id="rId17" Type="http://schemas.openxmlformats.org/officeDocument/2006/relationships/image" Target="../media/image1283.png"/><Relationship Id="rId2" Type="http://schemas.openxmlformats.org/officeDocument/2006/relationships/image" Target="../media/image1167.png"/><Relationship Id="rId16" Type="http://schemas.openxmlformats.org/officeDocument/2006/relationships/image" Target="../media/image1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3.png"/><Relationship Id="rId11" Type="http://schemas.openxmlformats.org/officeDocument/2006/relationships/image" Target="../media/image1275.png"/><Relationship Id="rId5" Type="http://schemas.openxmlformats.org/officeDocument/2006/relationships/image" Target="../media/image1272.png"/><Relationship Id="rId15" Type="http://schemas.openxmlformats.org/officeDocument/2006/relationships/image" Target="../media/image1279.png"/><Relationship Id="rId10" Type="http://schemas.openxmlformats.org/officeDocument/2006/relationships/image" Target="../media/image1274.png"/><Relationship Id="rId4" Type="http://schemas.openxmlformats.org/officeDocument/2006/relationships/image" Target="../media/image1269.png"/><Relationship Id="rId9" Type="http://schemas.openxmlformats.org/officeDocument/2006/relationships/image" Target="../media/image1245.png"/><Relationship Id="rId14" Type="http://schemas.openxmlformats.org/officeDocument/2006/relationships/image" Target="../media/image12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7.png"/><Relationship Id="rId13" Type="http://schemas.openxmlformats.org/officeDocument/2006/relationships/image" Target="../media/image1297.png"/><Relationship Id="rId3" Type="http://schemas.openxmlformats.org/officeDocument/2006/relationships/image" Target="../media/image1286.png"/><Relationship Id="rId7" Type="http://schemas.openxmlformats.org/officeDocument/2006/relationships/image" Target="../media/image1292.png"/><Relationship Id="rId12" Type="http://schemas.openxmlformats.org/officeDocument/2006/relationships/image" Target="../media/image1296.png"/><Relationship Id="rId2" Type="http://schemas.openxmlformats.org/officeDocument/2006/relationships/image" Target="../media/image12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9.png"/><Relationship Id="rId11" Type="http://schemas.openxmlformats.org/officeDocument/2006/relationships/image" Target="../media/image1295.png"/><Relationship Id="rId5" Type="http://schemas.openxmlformats.org/officeDocument/2006/relationships/image" Target="../media/image1288.png"/><Relationship Id="rId15" Type="http://schemas.openxmlformats.org/officeDocument/2006/relationships/image" Target="../media/image1299.png"/><Relationship Id="rId10" Type="http://schemas.openxmlformats.org/officeDocument/2006/relationships/image" Target="../media/image1294.png"/><Relationship Id="rId4" Type="http://schemas.openxmlformats.org/officeDocument/2006/relationships/image" Target="../media/image1287.png"/><Relationship Id="rId9" Type="http://schemas.openxmlformats.org/officeDocument/2006/relationships/image" Target="../media/image1293.png"/><Relationship Id="rId14" Type="http://schemas.openxmlformats.org/officeDocument/2006/relationships/image" Target="../media/image129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7.png"/><Relationship Id="rId13" Type="http://schemas.openxmlformats.org/officeDocument/2006/relationships/image" Target="../media/image1314.png"/><Relationship Id="rId18" Type="http://schemas.openxmlformats.org/officeDocument/2006/relationships/image" Target="../media/image1319.png"/><Relationship Id="rId3" Type="http://schemas.openxmlformats.org/officeDocument/2006/relationships/image" Target="../media/image1303.png"/><Relationship Id="rId21" Type="http://schemas.openxmlformats.org/officeDocument/2006/relationships/image" Target="../media/image1324.png"/><Relationship Id="rId7" Type="http://schemas.openxmlformats.org/officeDocument/2006/relationships/image" Target="../media/image1306.png"/><Relationship Id="rId12" Type="http://schemas.openxmlformats.org/officeDocument/2006/relationships/image" Target="../media/image1313.png"/><Relationship Id="rId17" Type="http://schemas.openxmlformats.org/officeDocument/2006/relationships/image" Target="../media/image1318.png"/><Relationship Id="rId2" Type="http://schemas.openxmlformats.org/officeDocument/2006/relationships/image" Target="../media/image1302.png"/><Relationship Id="rId16" Type="http://schemas.openxmlformats.org/officeDocument/2006/relationships/image" Target="../media/image1317.png"/><Relationship Id="rId20" Type="http://schemas.openxmlformats.org/officeDocument/2006/relationships/image" Target="../media/image13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7.png"/><Relationship Id="rId11" Type="http://schemas.openxmlformats.org/officeDocument/2006/relationships/image" Target="../media/image1312.png"/><Relationship Id="rId5" Type="http://schemas.openxmlformats.org/officeDocument/2006/relationships/image" Target="../media/image1305.png"/><Relationship Id="rId15" Type="http://schemas.openxmlformats.org/officeDocument/2006/relationships/image" Target="../media/image1316.png"/><Relationship Id="rId10" Type="http://schemas.openxmlformats.org/officeDocument/2006/relationships/image" Target="../media/image1309.png"/><Relationship Id="rId19" Type="http://schemas.openxmlformats.org/officeDocument/2006/relationships/image" Target="../media/image1322.png"/><Relationship Id="rId4" Type="http://schemas.openxmlformats.org/officeDocument/2006/relationships/image" Target="../media/image1304.png"/><Relationship Id="rId9" Type="http://schemas.openxmlformats.org/officeDocument/2006/relationships/image" Target="../media/image1308.png"/><Relationship Id="rId14" Type="http://schemas.openxmlformats.org/officeDocument/2006/relationships/image" Target="../media/image1315.png"/><Relationship Id="rId22" Type="http://schemas.openxmlformats.org/officeDocument/2006/relationships/image" Target="../media/image13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1.png"/><Relationship Id="rId18" Type="http://schemas.openxmlformats.org/officeDocument/2006/relationships/image" Target="../media/image620.png"/><Relationship Id="rId3" Type="http://schemas.openxmlformats.org/officeDocument/2006/relationships/image" Target="../media/image5810.png"/><Relationship Id="rId21" Type="http://schemas.openxmlformats.org/officeDocument/2006/relationships/image" Target="../media/image5010.png"/><Relationship Id="rId7" Type="http://schemas.openxmlformats.org/officeDocument/2006/relationships/image" Target="../media/image541.png"/><Relationship Id="rId12" Type="http://schemas.openxmlformats.org/officeDocument/2006/relationships/image" Target="../media/image5011.png"/><Relationship Id="rId17" Type="http://schemas.openxmlformats.org/officeDocument/2006/relationships/image" Target="../media/image640.png"/><Relationship Id="rId25" Type="http://schemas.openxmlformats.org/officeDocument/2006/relationships/image" Target="../media/image501.png"/><Relationship Id="rId2" Type="http://schemas.openxmlformats.org/officeDocument/2006/relationships/image" Target="../media/image4610.png"/><Relationship Id="rId16" Type="http://schemas.openxmlformats.org/officeDocument/2006/relationships/image" Target="../media/image630.png"/><Relationship Id="rId20" Type="http://schemas.openxmlformats.org/officeDocument/2006/relationships/image" Target="../media/image6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1.png"/><Relationship Id="rId11" Type="http://schemas.openxmlformats.org/officeDocument/2006/relationships/image" Target="../media/image4012.png"/><Relationship Id="rId24" Type="http://schemas.openxmlformats.org/officeDocument/2006/relationships/image" Target="../media/image710.png"/><Relationship Id="rId5" Type="http://schemas.openxmlformats.org/officeDocument/2006/relationships/image" Target="../media/image521.png"/><Relationship Id="rId15" Type="http://schemas.openxmlformats.org/officeDocument/2006/relationships/image" Target="../media/image602.png"/><Relationship Id="rId23" Type="http://schemas.openxmlformats.org/officeDocument/2006/relationships/image" Target="../media/image5310.png"/><Relationship Id="rId10" Type="http://schemas.openxmlformats.org/officeDocument/2006/relationships/image" Target="../media/image3210.png"/><Relationship Id="rId19" Type="http://schemas.openxmlformats.org/officeDocument/2006/relationships/image" Target="../media/image660.png"/><Relationship Id="rId4" Type="http://schemas.openxmlformats.org/officeDocument/2006/relationships/image" Target="../media/image5910.png"/><Relationship Id="rId9" Type="http://schemas.openxmlformats.org/officeDocument/2006/relationships/image" Target="../media/image562.png"/><Relationship Id="rId14" Type="http://schemas.openxmlformats.org/officeDocument/2006/relationships/image" Target="../media/image614.png"/><Relationship Id="rId22" Type="http://schemas.openxmlformats.org/officeDocument/2006/relationships/image" Target="../media/image52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4011.png"/><Relationship Id="rId18" Type="http://schemas.openxmlformats.org/officeDocument/2006/relationships/image" Target="../media/image860.png"/><Relationship Id="rId3" Type="http://schemas.openxmlformats.org/officeDocument/2006/relationships/image" Target="../media/image730.png"/><Relationship Id="rId21" Type="http://schemas.openxmlformats.org/officeDocument/2006/relationships/image" Target="../media/image670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850.png"/><Relationship Id="rId2" Type="http://schemas.openxmlformats.org/officeDocument/2006/relationships/image" Target="../media/image4610.png"/><Relationship Id="rId16" Type="http://schemas.openxmlformats.org/officeDocument/2006/relationships/image" Target="../media/image840.png"/><Relationship Id="rId20" Type="http://schemas.openxmlformats.org/officeDocument/2006/relationships/image" Target="../media/image8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5" Type="http://schemas.openxmlformats.org/officeDocument/2006/relationships/image" Target="../media/image520.png"/><Relationship Id="rId15" Type="http://schemas.openxmlformats.org/officeDocument/2006/relationships/image" Target="../media/image830.png"/><Relationship Id="rId10" Type="http://schemas.openxmlformats.org/officeDocument/2006/relationships/image" Target="../media/image780.png"/><Relationship Id="rId19" Type="http://schemas.openxmlformats.org/officeDocument/2006/relationships/image" Target="../media/image870.png"/><Relationship Id="rId4" Type="http://schemas.openxmlformats.org/officeDocument/2006/relationships/image" Target="../media/image5810.png"/><Relationship Id="rId9" Type="http://schemas.openxmlformats.org/officeDocument/2006/relationships/image" Target="../media/image7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3368566" cy="1801140"/>
          </a:xfrm>
        </p:spPr>
        <p:txBody>
          <a:bodyPr/>
          <a:lstStyle/>
          <a:p>
            <a:r>
              <a:rPr lang="en-IN" sz="4800" b="0" dirty="0"/>
              <a:t>Unit-6</a:t>
            </a:r>
            <a:br>
              <a:rPr lang="en-IN" sz="4800" b="0" dirty="0"/>
            </a:br>
            <a:r>
              <a:rPr lang="en-IN" dirty="0"/>
              <a:t>Matrices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66956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How to solve the </a:t>
                </a:r>
                <a:r>
                  <a:rPr lang="en-IN" dirty="0">
                    <a:solidFill>
                      <a:srgbClr val="FF0000"/>
                    </a:solidFill>
                  </a:rPr>
                  <a:t>cubic</a:t>
                </a:r>
                <a:r>
                  <a:rPr lang="en-IN" dirty="0"/>
                  <a:t> equation: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𝐂𝐱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F398EB-971E-42B7-9CD7-E4CE68AE1B21}"/>
              </a:ext>
            </a:extLst>
          </p:cNvPr>
          <p:cNvSpPr/>
          <p:nvPr/>
        </p:nvSpPr>
        <p:spPr>
          <a:xfrm>
            <a:off x="185166" y="823863"/>
            <a:ext cx="1566362" cy="499993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52B3F5-3694-4DD7-8AA9-1D39CCAE0E35}"/>
              </a:ext>
            </a:extLst>
          </p:cNvPr>
          <p:cNvSpPr/>
          <p:nvPr/>
        </p:nvSpPr>
        <p:spPr>
          <a:xfrm>
            <a:off x="185166" y="159324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/>
              <p:nvPr/>
            </p:nvSpPr>
            <p:spPr>
              <a:xfrm>
                <a:off x="1776074" y="828598"/>
                <a:ext cx="92157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roots of the cubic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+36=0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74" y="828598"/>
                <a:ext cx="9215749" cy="468000"/>
              </a:xfrm>
              <a:prstGeom prst="rect">
                <a:avLst/>
              </a:prstGeom>
              <a:blipFill>
                <a:blip r:embed="rId3"/>
                <a:stretch>
                  <a:fillRect l="-1323" t="-12987" r="-1124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27E870-0CD0-4926-BD66-97AA556F1CAD}"/>
                  </a:ext>
                </a:extLst>
              </p:cNvPr>
              <p:cNvSpPr/>
              <p:nvPr/>
            </p:nvSpPr>
            <p:spPr>
              <a:xfrm>
                <a:off x="2033653" y="1612048"/>
                <a:ext cx="7496714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2800" b="1" dirty="0">
                    <a:solidFill>
                      <a:srgbClr val="002060"/>
                    </a:solidFill>
                  </a:rPr>
                  <a:t>Step:1 </a:t>
                </a:r>
                <a:r>
                  <a:rPr lang="en-IN" sz="2800" dirty="0">
                    <a:solidFill>
                      <a:srgbClr val="002060"/>
                    </a:solidFill>
                  </a:rPr>
                  <a:t>Check for the values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=−1,1,−2,2,−3,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A927E870-0CD0-4926-BD66-97AA556F1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3653" y="1612048"/>
                <a:ext cx="7496714" cy="539851"/>
              </a:xfrm>
              <a:prstGeom prst="roundRect">
                <a:avLst/>
              </a:prstGeom>
              <a:blipFill>
                <a:blip r:embed="rId4"/>
                <a:stretch>
                  <a:fillRect l="-163" t="-8989" b="-29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/>
              <p:nvPr/>
            </p:nvSpPr>
            <p:spPr>
              <a:xfrm>
                <a:off x="1135912" y="2355170"/>
                <a:ext cx="49188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12" y="2355170"/>
                <a:ext cx="4918899" cy="468000"/>
              </a:xfrm>
              <a:prstGeom prst="rect">
                <a:avLst/>
              </a:prstGeom>
              <a:blipFill>
                <a:blip r:embed="rId5"/>
                <a:stretch>
                  <a:fillRect l="-2478" t="-12987" r="-372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/>
              <p:nvPr/>
            </p:nvSpPr>
            <p:spPr>
              <a:xfrm>
                <a:off x="1038575" y="2940057"/>
                <a:ext cx="505742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75" y="2940057"/>
                <a:ext cx="5057425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/>
              <p:nvPr/>
            </p:nvSpPr>
            <p:spPr>
              <a:xfrm>
                <a:off x="5869248" y="2946017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=−1−2+15+36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248" y="2946017"/>
                <a:ext cx="3475555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/>
              <p:nvPr/>
            </p:nvSpPr>
            <p:spPr>
              <a:xfrm>
                <a:off x="9781847" y="2926202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847" y="2926202"/>
                <a:ext cx="1190873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3">
            <a:extLst>
              <a:ext uri="{FF2B5EF4-FFF2-40B4-BE49-F238E27FC236}">
                <a16:creationId xmlns:a16="http://schemas.microsoft.com/office/drawing/2014/main" id="{539B31F5-8D53-4A47-8BB2-EB01D02FA28E}"/>
              </a:ext>
            </a:extLst>
          </p:cNvPr>
          <p:cNvSpPr/>
          <p:nvPr/>
        </p:nvSpPr>
        <p:spPr>
          <a:xfrm>
            <a:off x="398544" y="2433665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/>
              <p:nvPr/>
            </p:nvSpPr>
            <p:spPr>
              <a:xfrm>
                <a:off x="1130087" y="3569939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87" y="3569939"/>
                <a:ext cx="4895693" cy="468000"/>
              </a:xfrm>
              <a:prstGeom prst="rect">
                <a:avLst/>
              </a:prstGeom>
              <a:blipFill>
                <a:blip r:embed="rId9"/>
                <a:stretch>
                  <a:fillRect l="-24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/>
              <p:nvPr/>
            </p:nvSpPr>
            <p:spPr>
              <a:xfrm>
                <a:off x="1019871" y="4154826"/>
                <a:ext cx="433999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871" y="4154826"/>
                <a:ext cx="4339991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/>
              <p:nvPr/>
            </p:nvSpPr>
            <p:spPr>
              <a:xfrm>
                <a:off x="4985863" y="4154826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=1−2−15+36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863" y="4154826"/>
                <a:ext cx="3475555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/>
              <p:nvPr/>
            </p:nvSpPr>
            <p:spPr>
              <a:xfrm>
                <a:off x="8757760" y="4154826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760" y="4154826"/>
                <a:ext cx="119087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3">
            <a:extLst>
              <a:ext uri="{FF2B5EF4-FFF2-40B4-BE49-F238E27FC236}">
                <a16:creationId xmlns:a16="http://schemas.microsoft.com/office/drawing/2014/main" id="{C1924337-B966-411C-9146-6372C2F42D23}"/>
              </a:ext>
            </a:extLst>
          </p:cNvPr>
          <p:cNvSpPr/>
          <p:nvPr/>
        </p:nvSpPr>
        <p:spPr>
          <a:xfrm>
            <a:off x="392719" y="3648434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/>
              <p:nvPr/>
            </p:nvSpPr>
            <p:spPr>
              <a:xfrm>
                <a:off x="8000442" y="4154826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442" y="4154826"/>
                <a:ext cx="119087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/>
              <p:nvPr/>
            </p:nvSpPr>
            <p:spPr>
              <a:xfrm>
                <a:off x="1029611" y="5316140"/>
                <a:ext cx="5155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611" y="5316140"/>
                <a:ext cx="5155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/>
              <p:nvPr/>
            </p:nvSpPr>
            <p:spPr>
              <a:xfrm>
                <a:off x="9070049" y="5310531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049" y="5310531"/>
                <a:ext cx="119087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/>
              <p:nvPr/>
            </p:nvSpPr>
            <p:spPr>
              <a:xfrm>
                <a:off x="1159335" y="4753873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the given equation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35" y="4753873"/>
                <a:ext cx="4895693" cy="468000"/>
              </a:xfrm>
              <a:prstGeom prst="rect">
                <a:avLst/>
              </a:prstGeom>
              <a:blipFill>
                <a:blip r:embed="rId16"/>
                <a:stretch>
                  <a:fillRect l="-2491" t="-14286" r="-872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FB5B2FD8-5879-4396-8DA0-28E850A83877}"/>
              </a:ext>
            </a:extLst>
          </p:cNvPr>
          <p:cNvSpPr/>
          <p:nvPr/>
        </p:nvSpPr>
        <p:spPr>
          <a:xfrm>
            <a:off x="421967" y="4832368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/>
              <p:nvPr/>
            </p:nvSpPr>
            <p:spPr>
              <a:xfrm>
                <a:off x="5913655" y="5318075"/>
                <a:ext cx="351349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=−8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−8+30+36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655" y="5318075"/>
                <a:ext cx="3513492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A27D7F-4131-43B5-92E3-DFCB2C9F18D0}"/>
                  </a:ext>
                </a:extLst>
              </p:cNvPr>
              <p:cNvSpPr/>
              <p:nvPr/>
            </p:nvSpPr>
            <p:spPr>
              <a:xfrm>
                <a:off x="9031412" y="2940057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3A27D7F-4131-43B5-92E3-DFCB2C9F1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412" y="2940057"/>
                <a:ext cx="1190873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9CB959-B58A-42EF-A0D1-2D5F8C75E854}"/>
                  </a:ext>
                </a:extLst>
              </p:cNvPr>
              <p:cNvSpPr/>
              <p:nvPr/>
            </p:nvSpPr>
            <p:spPr>
              <a:xfrm>
                <a:off x="9826408" y="5296676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C9CB959-B58A-42EF-A0D1-2D5F8C75E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408" y="5296676"/>
                <a:ext cx="119087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/>
      <p:bldP spid="23" grpId="0" animBg="1"/>
      <p:bldP spid="24" grpId="0"/>
      <p:bldP spid="25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How to solve the </a:t>
                </a:r>
                <a:r>
                  <a:rPr lang="en-IN" dirty="0">
                    <a:solidFill>
                      <a:srgbClr val="FF0000"/>
                    </a:solidFill>
                  </a:rPr>
                  <a:t>cubic</a:t>
                </a:r>
                <a:r>
                  <a:rPr lang="en-IN" dirty="0"/>
                  <a:t> equation: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𝐂𝐱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9378997-EF25-40CE-82A4-CB4382E32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F398EB-971E-42B7-9CD7-E4CE68AE1B21}"/>
              </a:ext>
            </a:extLst>
          </p:cNvPr>
          <p:cNvSpPr/>
          <p:nvPr/>
        </p:nvSpPr>
        <p:spPr>
          <a:xfrm>
            <a:off x="185165" y="792673"/>
            <a:ext cx="1514846" cy="503925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52B3F5-3694-4DD7-8AA9-1D39CCAE0E35}"/>
              </a:ext>
            </a:extLst>
          </p:cNvPr>
          <p:cNvSpPr/>
          <p:nvPr/>
        </p:nvSpPr>
        <p:spPr>
          <a:xfrm>
            <a:off x="180830" y="1568609"/>
            <a:ext cx="278131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/>
              <p:nvPr/>
            </p:nvSpPr>
            <p:spPr>
              <a:xfrm>
                <a:off x="1724558" y="828598"/>
                <a:ext cx="92157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roots of the cubic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+36=0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02825F3-B59D-44DC-AEF9-33CBF7A19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558" y="828598"/>
                <a:ext cx="9215749" cy="468000"/>
              </a:xfrm>
              <a:prstGeom prst="rect">
                <a:avLst/>
              </a:prstGeom>
              <a:blipFill>
                <a:blip r:embed="rId3"/>
                <a:stretch>
                  <a:fillRect l="-1389" t="-12987" r="-105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/>
              <p:nvPr/>
            </p:nvSpPr>
            <p:spPr>
              <a:xfrm>
                <a:off x="1135912" y="2316533"/>
                <a:ext cx="49188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2A253A3-9604-4516-87E7-1DD78CC84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12" y="2316533"/>
                <a:ext cx="4918899" cy="468000"/>
              </a:xfrm>
              <a:prstGeom prst="rect">
                <a:avLst/>
              </a:prstGeom>
              <a:blipFill>
                <a:blip r:embed="rId4"/>
                <a:stretch>
                  <a:fillRect l="-247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/>
              <p:nvPr/>
            </p:nvSpPr>
            <p:spPr>
              <a:xfrm>
                <a:off x="1038575" y="2862783"/>
                <a:ext cx="44220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C3CD4F7-40AB-4608-967F-C00B7C16C9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75" y="2862783"/>
                <a:ext cx="442206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/>
              <p:nvPr/>
            </p:nvSpPr>
            <p:spPr>
              <a:xfrm>
                <a:off x="5160910" y="2868743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=8−8−30+36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494B6BE-2384-489A-A013-B1CF1B163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910" y="2868743"/>
                <a:ext cx="3184600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/>
              <p:nvPr/>
            </p:nvSpPr>
            <p:spPr>
              <a:xfrm>
                <a:off x="8561568" y="2881302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E4FAEB8-DC6E-455D-903D-A19CB033B4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568" y="2881302"/>
                <a:ext cx="1190873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3">
            <a:extLst>
              <a:ext uri="{FF2B5EF4-FFF2-40B4-BE49-F238E27FC236}">
                <a16:creationId xmlns:a16="http://schemas.microsoft.com/office/drawing/2014/main" id="{539B31F5-8D53-4A47-8BB2-EB01D02FA28E}"/>
              </a:ext>
            </a:extLst>
          </p:cNvPr>
          <p:cNvSpPr/>
          <p:nvPr/>
        </p:nvSpPr>
        <p:spPr>
          <a:xfrm>
            <a:off x="398544" y="2395028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/>
              <p:nvPr/>
            </p:nvSpPr>
            <p:spPr>
              <a:xfrm>
                <a:off x="1117208" y="3402511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the given equation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708F8-B220-4186-93EE-76E1B0D7D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08" y="3402511"/>
                <a:ext cx="4895693" cy="468000"/>
              </a:xfrm>
              <a:prstGeom prst="rect">
                <a:avLst/>
              </a:prstGeom>
              <a:blipFill>
                <a:blip r:embed="rId8"/>
                <a:stretch>
                  <a:fillRect l="-2491" t="-12987" r="-872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/>
              <p:nvPr/>
            </p:nvSpPr>
            <p:spPr>
              <a:xfrm>
                <a:off x="929718" y="3961638"/>
                <a:ext cx="54448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8B00F6-9175-4ABA-B796-D2A3CB3C1E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18" y="3961638"/>
                <a:ext cx="544481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/>
              <p:nvPr/>
            </p:nvSpPr>
            <p:spPr>
              <a:xfrm>
                <a:off x="5964658" y="3961638"/>
                <a:ext cx="392644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=−27−18+45+36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4B39C7-C777-4666-AA90-F45585C22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658" y="3961638"/>
                <a:ext cx="3926445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/>
              <p:nvPr/>
            </p:nvSpPr>
            <p:spPr>
              <a:xfrm>
                <a:off x="10277470" y="3961638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4FEC8-0BC6-484D-A262-D9AAC3DBBF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470" y="3961638"/>
                <a:ext cx="1190873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3">
            <a:extLst>
              <a:ext uri="{FF2B5EF4-FFF2-40B4-BE49-F238E27FC236}">
                <a16:creationId xmlns:a16="http://schemas.microsoft.com/office/drawing/2014/main" id="{C1924337-B966-411C-9146-6372C2F42D23}"/>
              </a:ext>
            </a:extLst>
          </p:cNvPr>
          <p:cNvSpPr/>
          <p:nvPr/>
        </p:nvSpPr>
        <p:spPr>
          <a:xfrm>
            <a:off x="379840" y="3481006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/>
              <p:nvPr/>
            </p:nvSpPr>
            <p:spPr>
              <a:xfrm>
                <a:off x="9533031" y="3961638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5DBBD2D-B56A-49F2-9FBF-5B9CF0773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3031" y="3961638"/>
                <a:ext cx="119087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/>
              <p:nvPr/>
            </p:nvSpPr>
            <p:spPr>
              <a:xfrm>
                <a:off x="1000959" y="5111051"/>
                <a:ext cx="459140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CA16CA1-483D-43E6-953D-F14AB8E3F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59" y="5111051"/>
                <a:ext cx="4591405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/>
              <p:nvPr/>
            </p:nvSpPr>
            <p:spPr>
              <a:xfrm>
                <a:off x="8434101" y="5087211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EEC68AA-B925-462A-8AE8-760137C50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101" y="5087211"/>
                <a:ext cx="1190873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/>
              <p:nvPr/>
            </p:nvSpPr>
            <p:spPr>
              <a:xfrm>
                <a:off x="1117208" y="4533434"/>
                <a:ext cx="48956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the given equation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248683-BACF-438F-8075-3358E84DF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208" y="4533434"/>
                <a:ext cx="4895693" cy="468000"/>
              </a:xfrm>
              <a:prstGeom prst="rect">
                <a:avLst/>
              </a:prstGeom>
              <a:blipFill>
                <a:blip r:embed="rId15"/>
                <a:stretch>
                  <a:fillRect l="-24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FB5B2FD8-5879-4396-8DA0-28E850A83877}"/>
              </a:ext>
            </a:extLst>
          </p:cNvPr>
          <p:cNvSpPr/>
          <p:nvPr/>
        </p:nvSpPr>
        <p:spPr>
          <a:xfrm>
            <a:off x="379840" y="4611929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/>
              <p:nvPr/>
            </p:nvSpPr>
            <p:spPr>
              <a:xfrm>
                <a:off x="5282588" y="5099131"/>
                <a:ext cx="351349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−18−45+36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3892F0F-5513-4CDD-ADB0-98D9639DF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88" y="5099131"/>
                <a:ext cx="3513492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7A5A787-881F-4ADB-AF52-1F103472C8B3}"/>
                  </a:ext>
                </a:extLst>
              </p:cNvPr>
              <p:cNvSpPr/>
              <p:nvPr/>
            </p:nvSpPr>
            <p:spPr>
              <a:xfrm>
                <a:off x="1135912" y="5747756"/>
                <a:ext cx="705505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given equation.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7A5A787-881F-4ADB-AF52-1F103472C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912" y="5747756"/>
                <a:ext cx="7055051" cy="468000"/>
              </a:xfrm>
              <a:prstGeom prst="rect">
                <a:avLst/>
              </a:prstGeom>
              <a:blipFill>
                <a:blip r:embed="rId17"/>
                <a:stretch>
                  <a:fillRect t="-14286" r="-518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2BAA3E-6822-4C00-A2FB-41D207E7274E}"/>
                  </a:ext>
                </a:extLst>
              </p:cNvPr>
              <p:cNvSpPr/>
              <p:nvPr/>
            </p:nvSpPr>
            <p:spPr>
              <a:xfrm>
                <a:off x="7917154" y="2879741"/>
                <a:ext cx="1190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2BAA3E-6822-4C00-A2FB-41D207E72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54" y="2879741"/>
                <a:ext cx="1190873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59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/>
      <p:bldP spid="23" grpId="0" animBg="1"/>
      <p:bldP spid="24" grpId="0"/>
      <p:bldP spid="26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2C16821-5C5D-4E8B-8EFF-65967B47E0BA}"/>
                  </a:ext>
                </a:extLst>
              </p:cNvPr>
              <p:cNvSpPr/>
              <p:nvPr/>
            </p:nvSpPr>
            <p:spPr>
              <a:xfrm>
                <a:off x="3844364" y="4522964"/>
                <a:ext cx="2662018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2C16821-5C5D-4E8B-8EFF-65967B47E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64" y="4522964"/>
                <a:ext cx="2662018" cy="467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AFCA4D74-50FB-46F5-BC41-F8784E8D404A}"/>
              </a:ext>
            </a:extLst>
          </p:cNvPr>
          <p:cNvGrpSpPr/>
          <p:nvPr/>
        </p:nvGrpSpPr>
        <p:grpSpPr>
          <a:xfrm>
            <a:off x="7695450" y="1940251"/>
            <a:ext cx="4407760" cy="2867274"/>
            <a:chOff x="7695450" y="1940251"/>
            <a:chExt cx="4407760" cy="286727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A28AA06-03C3-443B-BE01-BC9A9A8DD874}"/>
                </a:ext>
              </a:extLst>
            </p:cNvPr>
            <p:cNvSpPr/>
            <p:nvPr/>
          </p:nvSpPr>
          <p:spPr>
            <a:xfrm rot="10800000" flipV="1">
              <a:off x="7695450" y="1940251"/>
              <a:ext cx="4407760" cy="2867274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2D1ED7F-B593-40C6-B516-D8FEB2A9561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14867" y="968254"/>
              <a:ext cx="0" cy="32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820E8B-62A1-4D7A-BD80-0953D1B6DFA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694867" y="2585307"/>
              <a:ext cx="0" cy="126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D0954C-BA0A-4F04-8CCC-9CF6783225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solve the </a:t>
                </a:r>
                <a:r>
                  <a:rPr lang="en-IN" dirty="0">
                    <a:solidFill>
                      <a:srgbClr val="FF0000"/>
                    </a:solidFill>
                  </a:rPr>
                  <a:t>cubic</a:t>
                </a:r>
                <a:r>
                  <a:rPr lang="en-IN" dirty="0"/>
                  <a:t> equation: 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𝐁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𝐂𝐱</m:t>
                    </m:r>
                    <m:r>
                      <a:rPr lang="en-IN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IN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6D0954C-BA0A-4F04-8CCC-9CF6783225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F18EEC-A027-4717-A777-BEA130C60CE9}"/>
              </a:ext>
            </a:extLst>
          </p:cNvPr>
          <p:cNvSpPr/>
          <p:nvPr/>
        </p:nvSpPr>
        <p:spPr>
          <a:xfrm>
            <a:off x="185165" y="792673"/>
            <a:ext cx="1590909" cy="503925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36D30-C2DB-4715-977F-7479D3BA4C59}"/>
                  </a:ext>
                </a:extLst>
              </p:cNvPr>
              <p:cNvSpPr/>
              <p:nvPr/>
            </p:nvSpPr>
            <p:spPr>
              <a:xfrm>
                <a:off x="1776074" y="828598"/>
                <a:ext cx="912372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roots of the cubic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+36=0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DD36D30-C2DB-4715-977F-7479D3BA4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74" y="828598"/>
                <a:ext cx="9123724" cy="468000"/>
              </a:xfrm>
              <a:prstGeom prst="rect">
                <a:avLst/>
              </a:prstGeom>
              <a:blipFill>
                <a:blip r:embed="rId4"/>
                <a:stretch>
                  <a:fillRect l="-1336" t="-12987" r="-213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C514EE-554A-43DC-89DF-9CDF477250B7}"/>
              </a:ext>
            </a:extLst>
          </p:cNvPr>
          <p:cNvSpPr/>
          <p:nvPr/>
        </p:nvSpPr>
        <p:spPr>
          <a:xfrm>
            <a:off x="185165" y="1554603"/>
            <a:ext cx="2878515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Solution continue: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ADBD9C-4247-4F33-9C11-D8739F6C5BF7}"/>
              </a:ext>
            </a:extLst>
          </p:cNvPr>
          <p:cNvSpPr/>
          <p:nvPr/>
        </p:nvSpPr>
        <p:spPr>
          <a:xfrm>
            <a:off x="3218509" y="1554603"/>
            <a:ext cx="3748961" cy="53985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Step:2 </a:t>
            </a:r>
            <a:r>
              <a:rPr lang="en-IN" sz="2800" dirty="0">
                <a:solidFill>
                  <a:srgbClr val="002060"/>
                </a:solidFill>
              </a:rPr>
              <a:t>Synthetic Division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3F6A04-2665-4EB5-AF50-1DAF4EA06972}"/>
              </a:ext>
            </a:extLst>
          </p:cNvPr>
          <p:cNvGrpSpPr/>
          <p:nvPr/>
        </p:nvGrpSpPr>
        <p:grpSpPr>
          <a:xfrm>
            <a:off x="3634668" y="2352459"/>
            <a:ext cx="3924000" cy="1692000"/>
            <a:chOff x="7680195" y="1515966"/>
            <a:chExt cx="3924000" cy="1692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44515C-D7EC-4D48-A627-6B88C912007E}"/>
                </a:ext>
              </a:extLst>
            </p:cNvPr>
            <p:cNvCxnSpPr/>
            <p:nvPr/>
          </p:nvCxnSpPr>
          <p:spPr>
            <a:xfrm>
              <a:off x="8087932" y="1515966"/>
              <a:ext cx="0" cy="1692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BBAD99-39E9-4DA5-A61A-D6416ABDA2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2195" y="534221"/>
              <a:ext cx="0" cy="3924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8B2467-6711-4DCF-8C07-0E389CBF4C8D}"/>
                  </a:ext>
                </a:extLst>
              </p:cNvPr>
              <p:cNvSpPr/>
              <p:nvPr/>
            </p:nvSpPr>
            <p:spPr>
              <a:xfrm>
                <a:off x="3952252" y="2341258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−2    −15    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8B2467-6711-4DCF-8C07-0E389CBF4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52" y="2341258"/>
                <a:ext cx="347555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E99D9B-0CC5-4991-8B58-F5D21BD4434E}"/>
                  </a:ext>
                </a:extLst>
              </p:cNvPr>
              <p:cNvSpPr/>
              <p:nvPr/>
            </p:nvSpPr>
            <p:spPr>
              <a:xfrm>
                <a:off x="3610959" y="2317470"/>
                <a:ext cx="44317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E99D9B-0CC5-4991-8B58-F5D21BD44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959" y="2317470"/>
                <a:ext cx="443170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FAAB07-4D7C-4D74-95BF-AB0490314D38}"/>
                  </a:ext>
                </a:extLst>
              </p:cNvPr>
              <p:cNvSpPr/>
              <p:nvPr/>
            </p:nvSpPr>
            <p:spPr>
              <a:xfrm>
                <a:off x="4061259" y="2829337"/>
                <a:ext cx="4922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FAAB07-4D7C-4D74-95BF-AB0490314D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259" y="2829337"/>
                <a:ext cx="49220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F319F8-3C09-4368-9A89-33D0199D3F61}"/>
                  </a:ext>
                </a:extLst>
              </p:cNvPr>
              <p:cNvSpPr/>
              <p:nvPr/>
            </p:nvSpPr>
            <p:spPr>
              <a:xfrm>
                <a:off x="6590232" y="339253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F319F8-3C09-4368-9A89-33D0199D3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232" y="3392534"/>
                <a:ext cx="74053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D60198-726F-49ED-BEA2-B92D5052CADA}"/>
                  </a:ext>
                </a:extLst>
              </p:cNvPr>
              <p:cNvSpPr/>
              <p:nvPr/>
            </p:nvSpPr>
            <p:spPr>
              <a:xfrm>
                <a:off x="3468499" y="281241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4D60198-726F-49ED-BEA2-B92D5052CA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99" y="2812415"/>
                <a:ext cx="74053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F80ADC-EDF7-408C-913C-6131E23E3B23}"/>
                  </a:ext>
                </a:extLst>
              </p:cNvPr>
              <p:cNvSpPr/>
              <p:nvPr/>
            </p:nvSpPr>
            <p:spPr>
              <a:xfrm>
                <a:off x="4091916" y="3332714"/>
                <a:ext cx="461551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F80ADC-EDF7-408C-913C-6131E23E3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16" y="3332714"/>
                <a:ext cx="461551" cy="46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D5860350-0DE7-4083-84C4-9DD504A17C46}"/>
              </a:ext>
            </a:extLst>
          </p:cNvPr>
          <p:cNvGrpSpPr/>
          <p:nvPr/>
        </p:nvGrpSpPr>
        <p:grpSpPr>
          <a:xfrm>
            <a:off x="3164242" y="2588254"/>
            <a:ext cx="1021683" cy="1014568"/>
            <a:chOff x="7209769" y="1751761"/>
            <a:chExt cx="1021683" cy="101456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BED6A31-A12F-48D6-B423-BF73564C532C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52" y="2756067"/>
              <a:ext cx="1008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428866-92CB-4432-989A-F6BAAE20EB3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69" y="1751761"/>
              <a:ext cx="504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D59AFB5-01EB-49AC-A761-C933DAF11E0D}"/>
                </a:ext>
              </a:extLst>
            </p:cNvPr>
            <p:cNvCxnSpPr/>
            <p:nvPr/>
          </p:nvCxnSpPr>
          <p:spPr>
            <a:xfrm>
              <a:off x="7222648" y="1751761"/>
              <a:ext cx="0" cy="10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3A6FEC-61F5-4B6E-8733-8160356C53FF}"/>
                  </a:ext>
                </a:extLst>
              </p:cNvPr>
              <p:cNvSpPr/>
              <p:nvPr/>
            </p:nvSpPr>
            <p:spPr>
              <a:xfrm>
                <a:off x="2976291" y="2866008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3A6FEC-61F5-4B6E-8733-8160356C5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91" y="2866008"/>
                <a:ext cx="74053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8D3833-33DA-47FE-9B37-2C025644D88B}"/>
                  </a:ext>
                </a:extLst>
              </p:cNvPr>
              <p:cNvSpPr/>
              <p:nvPr/>
            </p:nvSpPr>
            <p:spPr>
              <a:xfrm>
                <a:off x="2268716" y="3584920"/>
                <a:ext cx="14893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88D3833-33DA-47FE-9B37-2C025644D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8716" y="3584920"/>
                <a:ext cx="148939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F3DC9E7-0C11-4982-8DEA-C79A7A644475}"/>
                  </a:ext>
                </a:extLst>
              </p:cNvPr>
              <p:cNvSpPr/>
              <p:nvPr/>
            </p:nvSpPr>
            <p:spPr>
              <a:xfrm>
                <a:off x="3450216" y="358492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F3DC9E7-0C11-4982-8DEA-C79A7A644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216" y="3584920"/>
                <a:ext cx="74053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A96EF3D-72ED-4720-83B3-A47F514E55D7}"/>
              </a:ext>
            </a:extLst>
          </p:cNvPr>
          <p:cNvSpPr/>
          <p:nvPr/>
        </p:nvSpPr>
        <p:spPr>
          <a:xfrm>
            <a:off x="4114959" y="2391096"/>
            <a:ext cx="396049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4F74757-F50C-4CC3-8B2D-69F96054F5A7}"/>
              </a:ext>
            </a:extLst>
          </p:cNvPr>
          <p:cNvSpPr/>
          <p:nvPr/>
        </p:nvSpPr>
        <p:spPr>
          <a:xfrm>
            <a:off x="4755230" y="2391096"/>
            <a:ext cx="620724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640B54-2F41-472A-A690-2D688923B782}"/>
                  </a:ext>
                </a:extLst>
              </p:cNvPr>
              <p:cNvSpPr/>
              <p:nvPr/>
            </p:nvSpPr>
            <p:spPr>
              <a:xfrm>
                <a:off x="4851636" y="333488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5640B54-2F41-472A-A690-2D688923B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636" y="3334884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5880E0-AF15-44B7-ADB8-DD587F6F09AA}"/>
              </a:ext>
            </a:extLst>
          </p:cNvPr>
          <p:cNvSpPr/>
          <p:nvPr/>
        </p:nvSpPr>
        <p:spPr>
          <a:xfrm>
            <a:off x="5040970" y="3418685"/>
            <a:ext cx="34883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34DBD9D-40A7-4DE6-866A-86EC996D1A92}"/>
              </a:ext>
            </a:extLst>
          </p:cNvPr>
          <p:cNvSpPr/>
          <p:nvPr/>
        </p:nvSpPr>
        <p:spPr>
          <a:xfrm>
            <a:off x="3681121" y="2377412"/>
            <a:ext cx="301743" cy="4156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59DF39-E001-4B8B-BBE9-6E1ECB0CA5A9}"/>
                  </a:ext>
                </a:extLst>
              </p:cNvPr>
              <p:cNvSpPr/>
              <p:nvPr/>
            </p:nvSpPr>
            <p:spPr>
              <a:xfrm>
                <a:off x="5947510" y="285086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F59DF39-E001-4B8B-BBE9-6E1ECB0CA5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510" y="2850863"/>
                <a:ext cx="74053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06DFD18-3845-4E88-A5EB-9196773C6025}"/>
              </a:ext>
            </a:extLst>
          </p:cNvPr>
          <p:cNvSpPr/>
          <p:nvPr/>
        </p:nvSpPr>
        <p:spPr>
          <a:xfrm>
            <a:off x="5672843" y="2377413"/>
            <a:ext cx="860772" cy="928804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9185B8-5E2F-4153-A4A0-26E25D81FCE7}"/>
                  </a:ext>
                </a:extLst>
              </p:cNvPr>
              <p:cNvSpPr/>
              <p:nvPr/>
            </p:nvSpPr>
            <p:spPr>
              <a:xfrm>
                <a:off x="5726837" y="3367479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9185B8-5E2F-4153-A4A0-26E25D81F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837" y="3367479"/>
                <a:ext cx="740534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E492B7F-5477-4593-8D2E-C995E2A075D9}"/>
              </a:ext>
            </a:extLst>
          </p:cNvPr>
          <p:cNvSpPr/>
          <p:nvPr/>
        </p:nvSpPr>
        <p:spPr>
          <a:xfrm>
            <a:off x="5742741" y="3447413"/>
            <a:ext cx="802217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EAF72A0-70D8-4E9B-B0FE-5DC3151173FF}"/>
                  </a:ext>
                </a:extLst>
              </p:cNvPr>
              <p:cNvSpPr/>
              <p:nvPr/>
            </p:nvSpPr>
            <p:spPr>
              <a:xfrm>
                <a:off x="6442126" y="2845835"/>
                <a:ext cx="8022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EAF72A0-70D8-4E9B-B0FE-5DC315117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126" y="2845835"/>
                <a:ext cx="80221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4F6F88-90F3-40DD-91C9-0BFBFC2207F6}"/>
                  </a:ext>
                </a:extLst>
              </p:cNvPr>
              <p:cNvSpPr txBox="1"/>
              <p:nvPr/>
            </p:nvSpPr>
            <p:spPr>
              <a:xfrm>
                <a:off x="8571289" y="2660823"/>
                <a:ext cx="35656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94F6F88-90F3-40DD-91C9-0BFBFC220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89" y="2660823"/>
                <a:ext cx="356568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767F275-FA4C-4A8A-93A4-601C39504497}"/>
                  </a:ext>
                </a:extLst>
              </p:cNvPr>
              <p:cNvSpPr/>
              <p:nvPr/>
            </p:nvSpPr>
            <p:spPr>
              <a:xfrm>
                <a:off x="7629570" y="2684887"/>
                <a:ext cx="113405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767F275-FA4C-4A8A-93A4-601C39504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570" y="2684887"/>
                <a:ext cx="113405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69085D-DBB5-41C4-9D80-E77CB0D6F169}"/>
              </a:ext>
            </a:extLst>
          </p:cNvPr>
          <p:cNvCxnSpPr>
            <a:cxnSpLocks/>
          </p:cNvCxnSpPr>
          <p:nvPr/>
        </p:nvCxnSpPr>
        <p:spPr>
          <a:xfrm rot="16200000">
            <a:off x="10314867" y="2547672"/>
            <a:ext cx="0" cy="324000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C9D3F0-A979-4B88-A60A-CC0060D0C449}"/>
                  </a:ext>
                </a:extLst>
              </p:cNvPr>
              <p:cNvSpPr/>
              <p:nvPr/>
            </p:nvSpPr>
            <p:spPr>
              <a:xfrm>
                <a:off x="9838677" y="4222021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C9D3F0-A979-4B88-A60A-CC0060D0C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8677" y="4222021"/>
                <a:ext cx="740534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7B81F44-DFF8-4455-B8DB-0FFEBDA74E6D}"/>
                  </a:ext>
                </a:extLst>
              </p:cNvPr>
              <p:cNvSpPr/>
              <p:nvPr/>
            </p:nvSpPr>
            <p:spPr>
              <a:xfrm>
                <a:off x="9144248" y="2047686"/>
                <a:ext cx="216398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7B81F44-DFF8-4455-B8DB-0FFEBDA74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248" y="2047686"/>
                <a:ext cx="2163985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ECE2F5-233B-469D-9948-3A44B207BF38}"/>
                  </a:ext>
                </a:extLst>
              </p:cNvPr>
              <p:cNvSpPr txBox="1"/>
              <p:nvPr/>
            </p:nvSpPr>
            <p:spPr>
              <a:xfrm>
                <a:off x="2843324" y="4096350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+36=0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3ECE2F5-233B-469D-9948-3A44B207B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324" y="4096350"/>
                <a:ext cx="405318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DADEDC-04A4-4F7C-8F7F-6FA71A783318}"/>
                  </a:ext>
                </a:extLst>
              </p:cNvPr>
              <p:cNvSpPr/>
              <p:nvPr/>
            </p:nvSpPr>
            <p:spPr>
              <a:xfrm>
                <a:off x="2474710" y="4519191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ADADEDC-04A4-4F7C-8F7F-6FA71A783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710" y="4519191"/>
                <a:ext cx="1736696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2D3485-CF41-459F-89A2-ACE11771228F}"/>
              </a:ext>
            </a:extLst>
          </p:cNvPr>
          <p:cNvSpPr/>
          <p:nvPr/>
        </p:nvSpPr>
        <p:spPr>
          <a:xfrm>
            <a:off x="4125176" y="3413120"/>
            <a:ext cx="39604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8685854-075C-446B-A102-E2CB142A7CC6}"/>
                  </a:ext>
                </a:extLst>
              </p:cNvPr>
              <p:cNvSpPr/>
              <p:nvPr/>
            </p:nvSpPr>
            <p:spPr>
              <a:xfrm>
                <a:off x="4180806" y="4512492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8685854-075C-446B-A102-E2CB142A7C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806" y="4512492"/>
                <a:ext cx="596485" cy="46799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352E1B-0BE4-4818-9FD0-356E7C93B2FA}"/>
                  </a:ext>
                </a:extLst>
              </p:cNvPr>
              <p:cNvSpPr/>
              <p:nvPr/>
            </p:nvSpPr>
            <p:spPr>
              <a:xfrm>
                <a:off x="4541586" y="4512492"/>
                <a:ext cx="797542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4352E1B-0BE4-4818-9FD0-356E7C93B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586" y="4512492"/>
                <a:ext cx="797542" cy="46799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A059CCAF-00C5-4E2E-9FB9-0C0FD5DDFCC1}"/>
              </a:ext>
            </a:extLst>
          </p:cNvPr>
          <p:cNvSpPr/>
          <p:nvPr/>
        </p:nvSpPr>
        <p:spPr>
          <a:xfrm>
            <a:off x="5023878" y="3399118"/>
            <a:ext cx="39604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A7805A-8B94-4860-8D0A-A4C8BB538829}"/>
              </a:ext>
            </a:extLst>
          </p:cNvPr>
          <p:cNvSpPr/>
          <p:nvPr/>
        </p:nvSpPr>
        <p:spPr>
          <a:xfrm>
            <a:off x="5762317" y="3434398"/>
            <a:ext cx="759160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79FF54-EAE2-49FD-B05C-97BCC23CF68A}"/>
                  </a:ext>
                </a:extLst>
              </p:cNvPr>
              <p:cNvSpPr/>
              <p:nvPr/>
            </p:nvSpPr>
            <p:spPr>
              <a:xfrm>
                <a:off x="5215550" y="4540684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0179FF54-EAE2-49FD-B05C-97BCC23CF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550" y="4540684"/>
                <a:ext cx="893253" cy="46799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5120CB9-206C-4F2D-AEC9-ADDAB7A41BD3}"/>
                  </a:ext>
                </a:extLst>
              </p:cNvPr>
              <p:cNvSpPr/>
              <p:nvPr/>
            </p:nvSpPr>
            <p:spPr>
              <a:xfrm>
                <a:off x="6226657" y="453383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5120CB9-206C-4F2D-AEC9-ADDAB7A41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57" y="4533833"/>
                <a:ext cx="74053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E0A8A66-6183-48F6-BA9D-EAE9D3963839}"/>
              </a:ext>
            </a:extLst>
          </p:cNvPr>
          <p:cNvSpPr/>
          <p:nvPr/>
        </p:nvSpPr>
        <p:spPr>
          <a:xfrm>
            <a:off x="6756719" y="3460292"/>
            <a:ext cx="400321" cy="376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170DFEA-C334-4646-B9CF-F0C7234F34AC}"/>
              </a:ext>
            </a:extLst>
          </p:cNvPr>
          <p:cNvSpPr/>
          <p:nvPr/>
        </p:nvSpPr>
        <p:spPr>
          <a:xfrm>
            <a:off x="10000321" y="4288199"/>
            <a:ext cx="400321" cy="3768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2354C12-24D7-4810-BDF8-B337F547E265}"/>
              </a:ext>
            </a:extLst>
          </p:cNvPr>
          <p:cNvSpPr/>
          <p:nvPr/>
        </p:nvSpPr>
        <p:spPr>
          <a:xfrm>
            <a:off x="8760749" y="2718188"/>
            <a:ext cx="3186763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30E83DB-70FE-4D15-97D9-F7C10BB584C7}"/>
              </a:ext>
            </a:extLst>
          </p:cNvPr>
          <p:cNvSpPr/>
          <p:nvPr/>
        </p:nvSpPr>
        <p:spPr>
          <a:xfrm>
            <a:off x="4144003" y="2377255"/>
            <a:ext cx="3186763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65346B7-DFE1-4A46-8D34-1271232D5F4C}"/>
              </a:ext>
            </a:extLst>
          </p:cNvPr>
          <p:cNvSpPr/>
          <p:nvPr/>
        </p:nvSpPr>
        <p:spPr>
          <a:xfrm>
            <a:off x="7735296" y="2718188"/>
            <a:ext cx="901600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CDA1378F-0EE8-4E62-BFC4-7560342692D0}"/>
              </a:ext>
            </a:extLst>
          </p:cNvPr>
          <p:cNvSpPr/>
          <p:nvPr/>
        </p:nvSpPr>
        <p:spPr>
          <a:xfrm>
            <a:off x="3691232" y="2385044"/>
            <a:ext cx="268029" cy="4156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FDC80F7-12C9-4335-AE94-4A24C0E0784E}"/>
              </a:ext>
            </a:extLst>
          </p:cNvPr>
          <p:cNvSpPr/>
          <p:nvPr/>
        </p:nvSpPr>
        <p:spPr>
          <a:xfrm>
            <a:off x="9268661" y="2094454"/>
            <a:ext cx="1896724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A4ABF53-3E5C-46BD-825A-13D8363D9BAC}"/>
              </a:ext>
            </a:extLst>
          </p:cNvPr>
          <p:cNvSpPr/>
          <p:nvPr/>
        </p:nvSpPr>
        <p:spPr>
          <a:xfrm>
            <a:off x="4132949" y="3396881"/>
            <a:ext cx="2450039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2AE0B1-97D4-4BA1-959A-418ECDC1DFB6}"/>
              </a:ext>
            </a:extLst>
          </p:cNvPr>
          <p:cNvCxnSpPr>
            <a:cxnSpLocks/>
          </p:cNvCxnSpPr>
          <p:nvPr/>
        </p:nvCxnSpPr>
        <p:spPr>
          <a:xfrm rot="16200000">
            <a:off x="5168184" y="4134623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3ADA9EA-8D96-4BAD-9971-013541787371}"/>
                  </a:ext>
                </a:extLst>
              </p:cNvPr>
              <p:cNvSpPr/>
              <p:nvPr/>
            </p:nvSpPr>
            <p:spPr>
              <a:xfrm>
                <a:off x="2479586" y="5071001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3ADA9EA-8D96-4BAD-9971-013541787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586" y="5071001"/>
                <a:ext cx="1736696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E83FEC3-FF62-4FB2-849B-B5F74DB8556E}"/>
              </a:ext>
            </a:extLst>
          </p:cNvPr>
          <p:cNvGrpSpPr/>
          <p:nvPr/>
        </p:nvGrpSpPr>
        <p:grpSpPr>
          <a:xfrm>
            <a:off x="10042466" y="4094551"/>
            <a:ext cx="1836000" cy="736955"/>
            <a:chOff x="7629570" y="4953324"/>
            <a:chExt cx="1836000" cy="7369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46C7759-EB53-4EF9-A22A-D5A79714830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70070EE-0542-4B0B-ABAA-9C639F24A5A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C02DC29-7C00-4CA8-AB23-AE3403CDEBE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F8E350-943A-40FA-A1CE-D41584D6E3A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C569CC1-7A42-4468-A8B8-33029A0DA38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82C8873-00F8-47B3-A03A-90A4E15FE731}"/>
                  </a:ext>
                </a:extLst>
              </p:cNvPr>
              <p:cNvSpPr/>
              <p:nvPr/>
            </p:nvSpPr>
            <p:spPr>
              <a:xfrm>
                <a:off x="10709854" y="4381171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82C8873-00F8-47B3-A03A-90A4E15FE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854" y="4381171"/>
                <a:ext cx="596485" cy="4679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D23900-6FFC-4EFD-BB69-E8954C423ABF}"/>
                  </a:ext>
                </a:extLst>
              </p:cNvPr>
              <p:cNvSpPr/>
              <p:nvPr/>
            </p:nvSpPr>
            <p:spPr>
              <a:xfrm>
                <a:off x="10348061" y="3687236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− 12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D23900-6FFC-4EFD-BB69-E8954C423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061" y="3687236"/>
                <a:ext cx="893253" cy="4679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43F25E3-0CC1-4BC0-B1F8-67177DC3B98D}"/>
                  </a:ext>
                </a:extLst>
              </p:cNvPr>
              <p:cNvSpPr/>
              <p:nvPr/>
            </p:nvSpPr>
            <p:spPr>
              <a:xfrm>
                <a:off x="9623506" y="476869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43F25E3-0CC1-4BC0-B1F8-67177DC3B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506" y="4768697"/>
                <a:ext cx="596485" cy="46799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B8636D5-09CF-4AEC-ABD6-F3195E8C90C3}"/>
                  </a:ext>
                </a:extLst>
              </p:cNvPr>
              <p:cNvSpPr/>
              <p:nvPr/>
            </p:nvSpPr>
            <p:spPr>
              <a:xfrm>
                <a:off x="11574505" y="476869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B8636D5-09CF-4AEC-ABD6-F3195E8C9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4505" y="4768697"/>
                <a:ext cx="596485" cy="46799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2DEA08A-58DF-4099-A59E-4F80A8AE4306}"/>
                  </a:ext>
                </a:extLst>
              </p:cNvPr>
              <p:cNvSpPr/>
              <p:nvPr/>
            </p:nvSpPr>
            <p:spPr>
              <a:xfrm>
                <a:off x="3975884" y="5069683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02DEA08A-58DF-4099-A59E-4F80A8AE4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884" y="5069683"/>
                <a:ext cx="1347354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60DCC6F-05B1-47AA-A0F2-3DED59063416}"/>
                  </a:ext>
                </a:extLst>
              </p:cNvPr>
              <p:cNvSpPr/>
              <p:nvPr/>
            </p:nvSpPr>
            <p:spPr>
              <a:xfrm>
                <a:off x="5102651" y="5071001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E60DCC6F-05B1-47AA-A0F2-3DED59063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651" y="5071001"/>
                <a:ext cx="1347354" cy="468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97AD5D4-1442-4412-824E-6186CE1A3BC7}"/>
                  </a:ext>
                </a:extLst>
              </p:cNvPr>
              <p:cNvSpPr/>
              <p:nvPr/>
            </p:nvSpPr>
            <p:spPr>
              <a:xfrm>
                <a:off x="6282978" y="505846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97AD5D4-1442-4412-824E-6186CE1A3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978" y="5058464"/>
                <a:ext cx="740534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69D256-848A-4731-9BA9-287230CB4213}"/>
                  </a:ext>
                </a:extLst>
              </p:cNvPr>
              <p:cNvSpPr/>
              <p:nvPr/>
            </p:nvSpPr>
            <p:spPr>
              <a:xfrm>
                <a:off x="2474710" y="5552222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669D256-848A-4731-9BA9-287230CB4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710" y="5552222"/>
                <a:ext cx="2430664" cy="468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514007F-52A1-4057-A948-ED514D2D55A8}"/>
                  </a:ext>
                </a:extLst>
              </p:cNvPr>
              <p:cNvSpPr/>
              <p:nvPr/>
            </p:nvSpPr>
            <p:spPr>
              <a:xfrm>
                <a:off x="4646998" y="5545069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514007F-52A1-4057-A948-ED514D2D5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998" y="5545069"/>
                <a:ext cx="740534" cy="468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A520A2D-2D85-4B9A-8FFB-F191FA516685}"/>
                  </a:ext>
                </a:extLst>
              </p:cNvPr>
              <p:cNvSpPr/>
              <p:nvPr/>
            </p:nvSpPr>
            <p:spPr>
              <a:xfrm>
                <a:off x="4968208" y="5539078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A520A2D-2D85-4B9A-8FFB-F191FA516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208" y="5539078"/>
                <a:ext cx="2430664" cy="468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82A08EB-D74C-4FBE-8231-12F43BCC54E2}"/>
                  </a:ext>
                </a:extLst>
              </p:cNvPr>
              <p:cNvSpPr/>
              <p:nvPr/>
            </p:nvSpPr>
            <p:spPr>
              <a:xfrm>
                <a:off x="6990267" y="553192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82A08EB-D74C-4FBE-8231-12F43BCC5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267" y="5531925"/>
                <a:ext cx="740534" cy="468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0327AF0-63EB-4DBD-9261-1F3F202D82FD}"/>
                  </a:ext>
                </a:extLst>
              </p:cNvPr>
              <p:cNvSpPr/>
              <p:nvPr/>
            </p:nvSpPr>
            <p:spPr>
              <a:xfrm>
                <a:off x="7311477" y="5539078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0327AF0-63EB-4DBD-9261-1F3F202D8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477" y="5539078"/>
                <a:ext cx="2430664" cy="468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61BE8E-312B-43E1-BC58-156D190127CF}"/>
                  </a:ext>
                </a:extLst>
              </p:cNvPr>
              <p:cNvSpPr/>
              <p:nvPr/>
            </p:nvSpPr>
            <p:spPr>
              <a:xfrm>
                <a:off x="2535340" y="5966691"/>
                <a:ext cx="11286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3761BE8E-312B-43E1-BC58-156D19012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340" y="5966691"/>
                <a:ext cx="1128686" cy="468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B640F9E-E406-419B-BB5F-BB1D13130699}"/>
                  </a:ext>
                </a:extLst>
              </p:cNvPr>
              <p:cNvSpPr/>
              <p:nvPr/>
            </p:nvSpPr>
            <p:spPr>
              <a:xfrm>
                <a:off x="3499500" y="5984155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B640F9E-E406-419B-BB5F-BB1D13130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500" y="5984155"/>
                <a:ext cx="381084" cy="468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A72B037-0643-4E11-898A-ED21718BDF8B}"/>
                  </a:ext>
                </a:extLst>
              </p:cNvPr>
              <p:cNvSpPr/>
              <p:nvPr/>
            </p:nvSpPr>
            <p:spPr>
              <a:xfrm>
                <a:off x="3830322" y="5984155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A72B037-0643-4E11-898A-ED21718BD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322" y="5984155"/>
                <a:ext cx="381084" cy="468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10A8524-B30A-41A4-8076-5E28D085B5A6}"/>
                  </a:ext>
                </a:extLst>
              </p:cNvPr>
              <p:cNvSpPr/>
              <p:nvPr/>
            </p:nvSpPr>
            <p:spPr>
              <a:xfrm>
                <a:off x="4161144" y="5984155"/>
                <a:ext cx="6789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10A8524-B30A-41A4-8076-5E28D085B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44" y="5984155"/>
                <a:ext cx="678980" cy="468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17EC469-BFA8-496E-B906-3446A5679743}"/>
              </a:ext>
            </a:extLst>
          </p:cNvPr>
          <p:cNvSpPr/>
          <p:nvPr/>
        </p:nvSpPr>
        <p:spPr>
          <a:xfrm>
            <a:off x="2940201" y="5122111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8019D88-9D4B-4790-BCFC-2302B1DC6682}"/>
              </a:ext>
            </a:extLst>
          </p:cNvPr>
          <p:cNvSpPr/>
          <p:nvPr/>
        </p:nvSpPr>
        <p:spPr>
          <a:xfrm>
            <a:off x="4095124" y="5122110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D3B8726-2508-470C-953E-291F4084BADE}"/>
              </a:ext>
            </a:extLst>
          </p:cNvPr>
          <p:cNvSpPr/>
          <p:nvPr/>
        </p:nvSpPr>
        <p:spPr>
          <a:xfrm>
            <a:off x="5199729" y="5120012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9B020297-74EF-43EA-9CC7-6B5F3F7AEADE}"/>
              </a:ext>
            </a:extLst>
          </p:cNvPr>
          <p:cNvSpPr/>
          <p:nvPr/>
        </p:nvSpPr>
        <p:spPr>
          <a:xfrm>
            <a:off x="2932413" y="5607823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1D1320C-9E57-4693-85CC-F6D6FC039B13}"/>
              </a:ext>
            </a:extLst>
          </p:cNvPr>
          <p:cNvSpPr/>
          <p:nvPr/>
        </p:nvSpPr>
        <p:spPr>
          <a:xfrm>
            <a:off x="5266461" y="5605820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3C9BA191-B867-4C24-A92B-C0AAA41AD8C2}"/>
              </a:ext>
            </a:extLst>
          </p:cNvPr>
          <p:cNvSpPr/>
          <p:nvPr/>
        </p:nvSpPr>
        <p:spPr>
          <a:xfrm>
            <a:off x="7626387" y="5594147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1738841-8FC7-4ACA-80A9-54027335F478}"/>
                  </a:ext>
                </a:extLst>
              </p:cNvPr>
              <p:cNvSpPr/>
              <p:nvPr/>
            </p:nvSpPr>
            <p:spPr>
              <a:xfrm>
                <a:off x="9378464" y="2009874"/>
                <a:ext cx="2556403" cy="1463612"/>
              </a:xfrm>
              <a:prstGeom prst="wedgeRoundRectCallout">
                <a:avLst>
                  <a:gd name="adj1" fmla="val 10402"/>
                  <a:gd name="adj2" fmla="val 68660"/>
                  <a:gd name="adj3" fmla="val 16667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400" dirty="0">
                    <a:solidFill>
                      <a:srgbClr val="002060"/>
                    </a:solidFill>
                  </a:rPr>
                  <a:t>Multiplication of coefficient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st</m:t>
                        </m:r>
                      </m:sup>
                    </m:sSup>
                  </m:oMath>
                </a14:m>
                <a:r>
                  <a:rPr lang="en-IN" sz="2400" dirty="0">
                    <a:solidFill>
                      <a:srgbClr val="002060"/>
                    </a:solidFill>
                  </a:rPr>
                  <a:t> term and last term </a:t>
                </a: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81738841-8FC7-4ACA-80A9-54027335F4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464" y="2009874"/>
                <a:ext cx="2556403" cy="1463612"/>
              </a:xfrm>
              <a:prstGeom prst="wedgeRoundRectCallout">
                <a:avLst>
                  <a:gd name="adj1" fmla="val 10402"/>
                  <a:gd name="adj2" fmla="val 68660"/>
                  <a:gd name="adj3" fmla="val 16667"/>
                </a:avLst>
              </a:prstGeom>
              <a:blipFill>
                <a:blip r:embed="rId45"/>
                <a:stretch>
                  <a:fillRect r="-28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76909AB-0803-4127-B55D-2435BFEA6575}"/>
              </a:ext>
            </a:extLst>
          </p:cNvPr>
          <p:cNvGrpSpPr/>
          <p:nvPr/>
        </p:nvGrpSpPr>
        <p:grpSpPr>
          <a:xfrm>
            <a:off x="9556123" y="5201800"/>
            <a:ext cx="2352774" cy="1091723"/>
            <a:chOff x="7285802" y="4509184"/>
            <a:chExt cx="2352774" cy="1091723"/>
          </a:xfrm>
        </p:grpSpPr>
        <p:sp>
          <p:nvSpPr>
            <p:cNvPr id="101" name="Speech Bubble: Rectangle with Corners Rounded 100">
              <a:extLst>
                <a:ext uri="{FF2B5EF4-FFF2-40B4-BE49-F238E27FC236}">
                  <a16:creationId xmlns:a16="http://schemas.microsoft.com/office/drawing/2014/main" id="{BB3BC4E2-76D4-4587-A4C5-AD6EF7707104}"/>
                </a:ext>
              </a:extLst>
            </p:cNvPr>
            <p:cNvSpPr/>
            <p:nvPr/>
          </p:nvSpPr>
          <p:spPr>
            <a:xfrm flipV="1">
              <a:off x="7285802" y="4509184"/>
              <a:ext cx="2352774" cy="1077029"/>
            </a:xfrm>
            <a:prstGeom prst="wedgeRoundRectCallout">
              <a:avLst>
                <a:gd name="adj1" fmla="val 11338"/>
                <a:gd name="adj2" fmla="val 86742"/>
                <a:gd name="adj3" fmla="val 16667"/>
              </a:avLst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rtlCol="0" anchor="ctr">
              <a:noAutofit/>
            </a:bodyPr>
            <a:lstStyle/>
            <a:p>
              <a:pPr algn="ctr"/>
              <a:endParaRPr lang="en-IN" sz="2400" dirty="0">
                <a:solidFill>
                  <a:srgbClr val="002060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3C23518-B0C9-45DA-B3D5-4F11EF12ED7F}"/>
                </a:ext>
              </a:extLst>
            </p:cNvPr>
            <p:cNvSpPr/>
            <p:nvPr/>
          </p:nvSpPr>
          <p:spPr>
            <a:xfrm>
              <a:off x="7436915" y="4635560"/>
              <a:ext cx="2164913" cy="96534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IN" sz="2800" b="0" i="0" dirty="0">
                  <a:solidFill>
                    <a:srgbClr val="002060"/>
                  </a:solidFill>
                  <a:latin typeface="+mj-lt"/>
                </a:rPr>
                <a:t>Coefficient of middle term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8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5 L 0.1155 -0.1083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5324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2" fill="hold">
                      <p:stCondLst>
                        <p:cond delay="indefinite"/>
                      </p:stCondLst>
                      <p:childTnLst>
                        <p:par>
                          <p:cTn id="403" fill="hold">
                            <p:stCondLst>
                              <p:cond delay="0"/>
                            </p:stCondLst>
                            <p:childTnLst>
                              <p:par>
                                <p:cTn id="4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8" fill="hold">
                      <p:stCondLst>
                        <p:cond delay="indefinite"/>
                      </p:stCondLst>
                      <p:childTnLst>
                        <p:par>
                          <p:cTn id="449" fill="hold">
                            <p:stCondLst>
                              <p:cond delay="0"/>
                            </p:stCondLst>
                            <p:childTnLst>
                              <p:par>
                                <p:cTn id="4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2" fill="hold">
                      <p:stCondLst>
                        <p:cond delay="indefinite"/>
                      </p:stCondLst>
                      <p:childTnLst>
                        <p:par>
                          <p:cTn id="483" fill="hold">
                            <p:stCondLst>
                              <p:cond delay="0"/>
                            </p:stCondLst>
                            <p:childTnLst>
                              <p:par>
                                <p:cTn id="4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500"/>
                            </p:stCondLst>
                            <p:childTnLst>
                              <p:par>
                                <p:cTn id="4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9" grpId="0" animBg="1"/>
      <p:bldP spid="14" grpId="0"/>
      <p:bldP spid="15" grpId="0"/>
      <p:bldP spid="16" grpId="0"/>
      <p:bldP spid="18" grpId="0"/>
      <p:bldP spid="21" grpId="0"/>
      <p:bldP spid="21" grpId="1"/>
      <p:bldP spid="21" grpId="2"/>
      <p:bldP spid="21" grpId="3"/>
      <p:bldP spid="21" grpId="4"/>
      <p:bldP spid="22" grpId="0"/>
      <p:bldP spid="29" grpId="0"/>
      <p:bldP spid="29" grpId="1"/>
      <p:bldP spid="30" grpId="0"/>
      <p:bldP spid="30" grpId="1"/>
      <p:bldP spid="31" grpId="0"/>
      <p:bldP spid="31" grpId="1"/>
      <p:bldP spid="3" grpId="0" animBg="1"/>
      <p:bldP spid="3" grpId="1" animBg="1"/>
      <p:bldP spid="26" grpId="0" animBg="1"/>
      <p:bldP spid="26" grpId="1" animBg="1"/>
      <p:bldP spid="27" grpId="0"/>
      <p:bldP spid="38" grpId="0" animBg="1"/>
      <p:bldP spid="38" grpId="1" animBg="1"/>
      <p:bldP spid="39" grpId="0" animBg="1"/>
      <p:bldP spid="39" grpId="1" animBg="1"/>
      <p:bldP spid="39" grpId="2" animBg="1"/>
      <p:bldP spid="39" grpId="3" animBg="1"/>
      <p:bldP spid="40" grpId="0"/>
      <p:bldP spid="41" grpId="0" animBg="1"/>
      <p:bldP spid="41" grpId="1" animBg="1"/>
      <p:bldP spid="42" grpId="0"/>
      <p:bldP spid="43" grpId="0" animBg="1"/>
      <p:bldP spid="43" grpId="1" animBg="1"/>
      <p:bldP spid="44" grpId="0"/>
      <p:bldP spid="47" grpId="0"/>
      <p:bldP spid="47" grpId="1"/>
      <p:bldP spid="49" grpId="0"/>
      <p:bldP spid="49" grpId="1"/>
      <p:bldP spid="51" grpId="0"/>
      <p:bldP spid="51" grpId="1"/>
      <p:bldP spid="52" grpId="0"/>
      <p:bldP spid="52" grpId="1"/>
      <p:bldP spid="53" grpId="0"/>
      <p:bldP spid="54" grpId="0"/>
      <p:bldP spid="56" grpId="0" animBg="1"/>
      <p:bldP spid="56" grpId="1" animBg="1"/>
      <p:bldP spid="57" grpId="0"/>
      <p:bldP spid="59" grpId="0"/>
      <p:bldP spid="60" grpId="0" animBg="1"/>
      <p:bldP spid="60" grpId="1" animBg="1"/>
      <p:bldP spid="61" grpId="0" animBg="1"/>
      <p:bldP spid="61" grpId="1" animBg="1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8" grpId="0" animBg="1"/>
      <p:bldP spid="68" grpId="1" animBg="1"/>
      <p:bldP spid="68" grpId="2" animBg="1"/>
      <p:bldP spid="69" grpId="0" animBg="1"/>
      <p:bldP spid="69" grpId="1" animBg="1"/>
      <p:bldP spid="70" grpId="0" animBg="1"/>
      <p:bldP spid="70" grpId="1" animBg="1"/>
      <p:bldP spid="70" grpId="2" animBg="1"/>
      <p:bldP spid="71" grpId="0" animBg="1"/>
      <p:bldP spid="71" grpId="1" animBg="1"/>
      <p:bldP spid="73" grpId="0"/>
      <p:bldP spid="77" grpId="0"/>
      <p:bldP spid="78" grpId="0"/>
      <p:bldP spid="79" grpId="0"/>
      <p:bldP spid="80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 animBg="1"/>
      <p:bldP spid="95" grpId="2" animBg="1"/>
      <p:bldP spid="96" grpId="0" animBg="1"/>
      <p:bldP spid="96" grpId="2" animBg="1"/>
      <p:bldP spid="97" grpId="0" animBg="1"/>
      <p:bldP spid="97" grpId="2" animBg="1"/>
      <p:bldP spid="98" grpId="0" animBg="1"/>
      <p:bldP spid="98" grpId="2" animBg="1"/>
      <p:bldP spid="99" grpId="0" animBg="1"/>
      <p:bldP spid="99" grpId="2" animBg="1"/>
      <p:bldP spid="100" grpId="0" animBg="1"/>
      <p:bldP spid="100" grpId="1" animBg="1"/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0F729B-99F1-42EA-9CD4-021A005203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Procedure to find the Eigen Value, Eigen Vector for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matrix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0F729B-99F1-42EA-9CD4-021A00520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62C209-7B22-4604-86E4-64E58722B783}"/>
                  </a:ext>
                </a:extLst>
              </p:cNvPr>
              <p:cNvSpPr/>
              <p:nvPr/>
            </p:nvSpPr>
            <p:spPr>
              <a:xfrm>
                <a:off x="193183" y="886744"/>
                <a:ext cx="1170619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1)  Write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 the Characteristic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find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62C209-7B22-4604-86E4-64E58722B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886744"/>
                <a:ext cx="11706198" cy="523220"/>
              </a:xfrm>
              <a:prstGeom prst="rect">
                <a:avLst/>
              </a:prstGeom>
              <a:blipFill>
                <a:blip r:embed="rId3"/>
                <a:stretch>
                  <a:fillRect l="-1094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215DD7-5195-45E6-995D-B63F134F1FEE}"/>
                  </a:ext>
                </a:extLst>
              </p:cNvPr>
              <p:cNvSpPr/>
              <p:nvPr/>
            </p:nvSpPr>
            <p:spPr>
              <a:xfrm>
                <a:off x="685445" y="1403126"/>
                <a:ext cx="210927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F215DD7-5195-45E6-995D-B63F134F1F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45" y="1403126"/>
                <a:ext cx="210927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DCB259-3235-49A1-BE87-533E5D706656}"/>
                  </a:ext>
                </a:extLst>
              </p:cNvPr>
              <p:cNvSpPr/>
              <p:nvPr/>
            </p:nvSpPr>
            <p:spPr>
              <a:xfrm>
                <a:off x="193183" y="2080914"/>
                <a:ext cx="1160386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2) 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DCB259-3235-49A1-BE87-533E5D706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2080914"/>
                <a:ext cx="11603865" cy="523220"/>
              </a:xfrm>
              <a:prstGeom prst="rect">
                <a:avLst/>
              </a:prstGeom>
              <a:blipFill>
                <a:blip r:embed="rId5"/>
                <a:stretch>
                  <a:fillRect l="-1104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E9449D-6AE8-4DE1-910F-5CC14EF9A719}"/>
                  </a:ext>
                </a:extLst>
              </p:cNvPr>
              <p:cNvSpPr/>
              <p:nvPr/>
            </p:nvSpPr>
            <p:spPr>
              <a:xfrm>
                <a:off x="633929" y="2651427"/>
                <a:ext cx="387367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Eigen values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E9449D-6AE8-4DE1-910F-5CC14EF9A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9" y="2651427"/>
                <a:ext cx="3873677" cy="523220"/>
              </a:xfrm>
              <a:prstGeom prst="rect">
                <a:avLst/>
              </a:prstGeom>
              <a:blipFill>
                <a:blip r:embed="rId6"/>
                <a:stretch>
                  <a:fillRect l="-3307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84C4C0-3897-42DF-B158-A7F416EB5985}"/>
                  </a:ext>
                </a:extLst>
              </p:cNvPr>
              <p:cNvSpPr/>
              <p:nvPr/>
            </p:nvSpPr>
            <p:spPr>
              <a:xfrm>
                <a:off x="193183" y="3275084"/>
                <a:ext cx="1169761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3)  Solve the system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]∙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using Gauss Elimination Method.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84C4C0-3897-42DF-B158-A7F416EB5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3275084"/>
                <a:ext cx="11697613" cy="523220"/>
              </a:xfrm>
              <a:prstGeom prst="rect">
                <a:avLst/>
              </a:prstGeom>
              <a:blipFill>
                <a:blip r:embed="rId7"/>
                <a:stretch>
                  <a:fillRect l="-1094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87C7F-67FD-46C4-91B9-5C701A25EEAB}"/>
                  </a:ext>
                </a:extLst>
              </p:cNvPr>
              <p:cNvSpPr txBox="1"/>
              <p:nvPr/>
            </p:nvSpPr>
            <p:spPr>
              <a:xfrm>
                <a:off x="193183" y="3909986"/>
                <a:ext cx="86059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4)  Eigen vector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u="none" strike="noStrike" baseline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The solution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b="0" i="0" u="none" strike="noStrike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of above system. </a:t>
                </a:r>
                <a:endParaRPr lang="en-IN" sz="2800" b="0" u="none" strike="noStrike" baseline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87C7F-67FD-46C4-91B9-5C701A25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3909986"/>
                <a:ext cx="8605953" cy="523220"/>
              </a:xfrm>
              <a:prstGeom prst="rect">
                <a:avLst/>
              </a:prstGeom>
              <a:blipFill>
                <a:blip r:embed="rId8"/>
                <a:stretch>
                  <a:fillRect l="-1488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7898B3-2CCA-4513-A77C-E1CF1554D68D}"/>
                  </a:ext>
                </a:extLst>
              </p:cNvPr>
              <p:cNvSpPr/>
              <p:nvPr/>
            </p:nvSpPr>
            <p:spPr>
              <a:xfrm>
                <a:off x="193183" y="4512273"/>
                <a:ext cx="1167185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5)  Repeat step:4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to find remaining eigen vectors.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7898B3-2CCA-4513-A77C-E1CF1554D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4512273"/>
                <a:ext cx="11671857" cy="523220"/>
              </a:xfrm>
              <a:prstGeom prst="rect">
                <a:avLst/>
              </a:prstGeom>
              <a:blipFill>
                <a:blip r:embed="rId9"/>
                <a:stretch>
                  <a:fillRect l="-1097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1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FF43-9149-44EF-864B-20C94978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Method:5         Eigen values and Eigen vectors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CDBB1F-D4B4-4BB0-ADCE-6BC2E5C00B1F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8EAF3-3481-4429-B9F9-2BD192768472}"/>
              </a:ext>
            </a:extLst>
          </p:cNvPr>
          <p:cNvSpPr/>
          <p:nvPr/>
        </p:nvSpPr>
        <p:spPr>
          <a:xfrm>
            <a:off x="227999" y="264210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B4E2B0C-A919-4014-BA94-F77B33777A27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1948D-DBEE-416A-A10D-8427561DF9FB}"/>
              </a:ext>
            </a:extLst>
          </p:cNvPr>
          <p:cNvSpPr/>
          <p:nvPr/>
        </p:nvSpPr>
        <p:spPr>
          <a:xfrm>
            <a:off x="1979704" y="871363"/>
            <a:ext cx="96627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eigen values and corresponding eigen vectors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/>
              <p:nvPr/>
            </p:nvSpPr>
            <p:spPr>
              <a:xfrm>
                <a:off x="1979703" y="1365377"/>
                <a:ext cx="2308961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03" y="1365377"/>
                <a:ext cx="2308961" cy="1390702"/>
              </a:xfrm>
              <a:prstGeom prst="rect">
                <a:avLst/>
              </a:prstGeom>
              <a:blipFill>
                <a:blip r:embed="rId2"/>
                <a:stretch>
                  <a:fillRect r="-39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/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given by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blipFill>
                <a:blip r:embed="rId3"/>
                <a:stretch>
                  <a:fillRect l="-154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/>
              <p:nvPr/>
            </p:nvSpPr>
            <p:spPr>
              <a:xfrm>
                <a:off x="1938230" y="3173423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230" y="3173423"/>
                <a:ext cx="593640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/>
              <p:nvPr/>
            </p:nvSpPr>
            <p:spPr>
              <a:xfrm>
                <a:off x="2301756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56" y="3160544"/>
                <a:ext cx="127038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/>
              <p:nvPr/>
            </p:nvSpPr>
            <p:spPr>
              <a:xfrm>
                <a:off x="3287594" y="315773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594" y="3157734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/>
              <p:nvPr/>
            </p:nvSpPr>
            <p:spPr>
              <a:xfrm>
                <a:off x="4131763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763" y="3160544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/>
              <p:nvPr/>
            </p:nvSpPr>
            <p:spPr>
              <a:xfrm>
                <a:off x="4827571" y="3173423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571" y="3173423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/>
              <p:nvPr/>
            </p:nvSpPr>
            <p:spPr>
              <a:xfrm>
                <a:off x="1911113" y="3691364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13" y="3691364"/>
                <a:ext cx="3397214" cy="468000"/>
              </a:xfrm>
              <a:prstGeom prst="rect">
                <a:avLst/>
              </a:prstGeom>
              <a:blipFill>
                <a:blip r:embed="rId9"/>
                <a:stretch>
                  <a:fillRect l="-377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/>
              <p:nvPr/>
            </p:nvSpPr>
            <p:spPr>
              <a:xfrm>
                <a:off x="3300900" y="4227486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=5+1+0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0" y="4227486"/>
                <a:ext cx="2020109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/>
              <p:nvPr/>
            </p:nvSpPr>
            <p:spPr>
              <a:xfrm>
                <a:off x="5222197" y="422268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197" y="4222686"/>
                <a:ext cx="82135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/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blipFill>
                <a:blip r:embed="rId12"/>
                <a:stretch>
                  <a:fillRect t="-12987" r="-744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8C0FA-AF97-4BF2-8C60-169F63CEDDB5}"/>
              </a:ext>
            </a:extLst>
          </p:cNvPr>
          <p:cNvCxnSpPr>
            <a:cxnSpLocks/>
          </p:cNvCxnSpPr>
          <p:nvPr/>
        </p:nvCxnSpPr>
        <p:spPr>
          <a:xfrm flipV="1">
            <a:off x="5842988" y="344388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/>
              <p:nvPr/>
            </p:nvSpPr>
            <p:spPr>
              <a:xfrm>
                <a:off x="6715132" y="316054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2" y="3160544"/>
                <a:ext cx="821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DD4520B0-F1C9-47A5-92F8-7C29D3427821}"/>
              </a:ext>
            </a:extLst>
          </p:cNvPr>
          <p:cNvSpPr/>
          <p:nvPr/>
        </p:nvSpPr>
        <p:spPr>
          <a:xfrm>
            <a:off x="1329376" y="482583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FB51C8-D760-4E84-8371-2112D9132B15}"/>
              </a:ext>
            </a:extLst>
          </p:cNvPr>
          <p:cNvSpPr/>
          <p:nvPr/>
        </p:nvSpPr>
        <p:spPr>
          <a:xfrm rot="2005478">
            <a:off x="2194592" y="1775891"/>
            <a:ext cx="1854096" cy="387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E78AB1-B189-46C6-9896-64BDFDFB933F}"/>
              </a:ext>
            </a:extLst>
          </p:cNvPr>
          <p:cNvSpPr/>
          <p:nvPr/>
        </p:nvSpPr>
        <p:spPr>
          <a:xfrm>
            <a:off x="2362023" y="1402183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AF645-C4A5-4183-A1C3-6DA87219B477}"/>
              </a:ext>
            </a:extLst>
          </p:cNvPr>
          <p:cNvCxnSpPr>
            <a:cxnSpLocks/>
          </p:cNvCxnSpPr>
          <p:nvPr/>
        </p:nvCxnSpPr>
        <p:spPr>
          <a:xfrm>
            <a:off x="2531870" y="1444214"/>
            <a:ext cx="0" cy="108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A39F24-B68F-413A-B788-560672FECF77}"/>
              </a:ext>
            </a:extLst>
          </p:cNvPr>
          <p:cNvCxnSpPr>
            <a:cxnSpLocks/>
          </p:cNvCxnSpPr>
          <p:nvPr/>
        </p:nvCxnSpPr>
        <p:spPr>
          <a:xfrm rot="16200000">
            <a:off x="3107346" y="805387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/>
              <p:nvPr/>
            </p:nvSpPr>
            <p:spPr>
              <a:xfrm>
                <a:off x="1651167" y="5457188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167" y="5457188"/>
                <a:ext cx="1273911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/>
              <p:nvPr/>
            </p:nvSpPr>
            <p:spPr>
              <a:xfrm>
                <a:off x="4380229" y="5307664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229" y="5307664"/>
                <a:ext cx="1642669" cy="8951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/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/>
              <p:nvPr/>
            </p:nvSpPr>
            <p:spPr>
              <a:xfrm>
                <a:off x="5926118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118" y="5472688"/>
                <a:ext cx="41067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/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5183E3C-DDD1-46C6-91DC-3ECE46896145}"/>
              </a:ext>
            </a:extLst>
          </p:cNvPr>
          <p:cNvSpPr/>
          <p:nvPr/>
        </p:nvSpPr>
        <p:spPr>
          <a:xfrm>
            <a:off x="3027820" y="1816154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8D6B2A-EE9A-48B1-BABF-86DAC6BDD10E}"/>
              </a:ext>
            </a:extLst>
          </p:cNvPr>
          <p:cNvCxnSpPr>
            <a:cxnSpLocks/>
          </p:cNvCxnSpPr>
          <p:nvPr/>
        </p:nvCxnSpPr>
        <p:spPr>
          <a:xfrm rot="16200000">
            <a:off x="3183677" y="1245322"/>
            <a:ext cx="0" cy="151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16BD25-010D-42A3-B1D8-BAEEB1AA7A12}"/>
              </a:ext>
            </a:extLst>
          </p:cNvPr>
          <p:cNvCxnSpPr>
            <a:cxnSpLocks/>
          </p:cNvCxnSpPr>
          <p:nvPr/>
        </p:nvCxnSpPr>
        <p:spPr>
          <a:xfrm>
            <a:off x="3199944" y="1508336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91B8978-A2DE-40B9-B459-5CE65BBB1A0C}"/>
              </a:ext>
            </a:extLst>
          </p:cNvPr>
          <p:cNvSpPr/>
          <p:nvPr/>
        </p:nvSpPr>
        <p:spPr>
          <a:xfrm>
            <a:off x="3586023" y="2232964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4F4E48-A1AA-4DE9-8779-F868D1BED919}"/>
              </a:ext>
            </a:extLst>
          </p:cNvPr>
          <p:cNvCxnSpPr>
            <a:cxnSpLocks/>
          </p:cNvCxnSpPr>
          <p:nvPr/>
        </p:nvCxnSpPr>
        <p:spPr>
          <a:xfrm>
            <a:off x="3752357" y="1420154"/>
            <a:ext cx="0" cy="115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BE421F-2584-4F72-8AB5-9229F659D91B}"/>
              </a:ext>
            </a:extLst>
          </p:cNvPr>
          <p:cNvCxnSpPr>
            <a:cxnSpLocks/>
          </p:cNvCxnSpPr>
          <p:nvPr/>
        </p:nvCxnSpPr>
        <p:spPr>
          <a:xfrm rot="16200000">
            <a:off x="3085132" y="1595256"/>
            <a:ext cx="0" cy="16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/>
              <p:nvPr/>
            </p:nvSpPr>
            <p:spPr>
              <a:xfrm>
                <a:off x="6127828" y="5307663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828" y="5307663"/>
                <a:ext cx="1642669" cy="8951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552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5" grpId="0" animBg="1"/>
      <p:bldP spid="35" grpId="1" animBg="1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/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/>
              <p:nvPr/>
            </p:nvSpPr>
            <p:spPr>
              <a:xfrm>
                <a:off x="3548956" y="864497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956" y="864497"/>
                <a:ext cx="1642669" cy="895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/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/>
              <p:nvPr/>
            </p:nvSpPr>
            <p:spPr>
              <a:xfrm>
                <a:off x="5094845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845" y="1029521"/>
                <a:ext cx="41067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/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/>
              <p:nvPr/>
            </p:nvSpPr>
            <p:spPr>
              <a:xfrm>
                <a:off x="5296555" y="86449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55" y="864496"/>
                <a:ext cx="1642669" cy="895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/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/>
              <p:nvPr/>
            </p:nvSpPr>
            <p:spPr>
              <a:xfrm>
                <a:off x="1889361" y="1763028"/>
                <a:ext cx="177834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0+7+5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61" y="1763028"/>
                <a:ext cx="177834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/>
              <p:nvPr/>
            </p:nvSpPr>
            <p:spPr>
              <a:xfrm>
                <a:off x="3430177" y="1729386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77" y="1729386"/>
                <a:ext cx="1080142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/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/>
              <p:nvPr/>
            </p:nvSpPr>
            <p:spPr>
              <a:xfrm>
                <a:off x="2629046" y="2314613"/>
                <a:ext cx="412058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0−0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0+1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1+7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046" y="2314613"/>
                <a:ext cx="4120587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B242EBAB-838E-404D-83C4-5B0084496A47}"/>
              </a:ext>
            </a:extLst>
          </p:cNvPr>
          <p:cNvSpPr/>
          <p:nvPr/>
        </p:nvSpPr>
        <p:spPr>
          <a:xfrm>
            <a:off x="302439" y="238056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/>
              <p:nvPr/>
            </p:nvSpPr>
            <p:spPr>
              <a:xfrm>
                <a:off x="2252317" y="2743869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17" y="2743869"/>
                <a:ext cx="1080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BE770583-B240-44C1-8C17-2C208F3028BD}"/>
              </a:ext>
            </a:extLst>
          </p:cNvPr>
          <p:cNvSpPr/>
          <p:nvPr/>
        </p:nvSpPr>
        <p:spPr>
          <a:xfrm>
            <a:off x="302439" y="326882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/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blipFill>
                <a:blip r:embed="rId15"/>
                <a:stretch>
                  <a:fillRect l="-185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C27F8-86CC-4C08-BD99-29EAD0E33CBD}"/>
              </a:ext>
            </a:extLst>
          </p:cNvPr>
          <p:cNvGrpSpPr/>
          <p:nvPr/>
        </p:nvGrpSpPr>
        <p:grpSpPr>
          <a:xfrm>
            <a:off x="897437" y="3771709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998AD0-6110-44BE-AAA0-EB871BF83F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E65C2E6-51DB-4C30-B0C2-DBAE3BC81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F436A-2C2D-4692-8CCA-5919CB981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C16D455-98B9-447C-8DBD-28E50E5BD1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9E179B-02EF-4B62-9127-1595F86CF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EBCE1-9FBB-41B8-89F1-BB84CAB9F661}"/>
              </a:ext>
            </a:extLst>
          </p:cNvPr>
          <p:cNvGrpSpPr/>
          <p:nvPr/>
        </p:nvGrpSpPr>
        <p:grpSpPr>
          <a:xfrm>
            <a:off x="9255843" y="3816787"/>
            <a:ext cx="2659746" cy="936001"/>
            <a:chOff x="9532254" y="3356142"/>
            <a:chExt cx="2659746" cy="936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3511-120C-4F5C-A809-D9AC1598433E}"/>
                </a:ext>
              </a:extLst>
            </p:cNvPr>
            <p:cNvSpPr/>
            <p:nvPr/>
          </p:nvSpPr>
          <p:spPr>
            <a:xfrm rot="10800000" flipV="1">
              <a:off x="9532254" y="3356143"/>
              <a:ext cx="2608060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/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=6,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/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DD426-F698-4D86-A093-9D008154B43F}"/>
              </a:ext>
            </a:extLst>
          </p:cNvPr>
          <p:cNvGrpSpPr/>
          <p:nvPr/>
        </p:nvGrpSpPr>
        <p:grpSpPr>
          <a:xfrm>
            <a:off x="897951" y="4355059"/>
            <a:ext cx="3693665" cy="483689"/>
            <a:chOff x="1135912" y="3713885"/>
            <a:chExt cx="3499728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B80FD92-0A91-4BF5-858A-0CFF486038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/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/>
                <p:nvPr/>
              </p:nvSpPr>
              <p:spPr>
                <a:xfrm>
                  <a:off x="3343496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3496" y="3716695"/>
                  <a:ext cx="695808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/>
                <p:nvPr/>
              </p:nvSpPr>
              <p:spPr>
                <a:xfrm>
                  <a:off x="3939832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9832" y="3729574"/>
                  <a:ext cx="695808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/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F5CB30-A07A-4AEE-B60E-6F95EB5F7438}"/>
              </a:ext>
            </a:extLst>
          </p:cNvPr>
          <p:cNvCxnSpPr>
            <a:cxnSpLocks/>
          </p:cNvCxnSpPr>
          <p:nvPr/>
        </p:nvCxnSpPr>
        <p:spPr>
          <a:xfrm flipV="1">
            <a:off x="4633378" y="464512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/>
              <p:nvPr/>
            </p:nvSpPr>
            <p:spPr>
              <a:xfrm>
                <a:off x="5505522" y="4361788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522" y="4361788"/>
                <a:ext cx="82135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/>
              <p:nvPr/>
            </p:nvSpPr>
            <p:spPr>
              <a:xfrm>
                <a:off x="928615" y="4902636"/>
                <a:ext cx="390662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5" y="4902636"/>
                <a:ext cx="3906621" cy="468000"/>
              </a:xfrm>
              <a:prstGeom prst="rect">
                <a:avLst/>
              </a:prstGeom>
              <a:blipFill>
                <a:blip r:embed="rId30"/>
                <a:stretch>
                  <a:fillRect l="-312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/>
              <p:nvPr/>
            </p:nvSpPr>
            <p:spPr>
              <a:xfrm>
                <a:off x="763648" y="5439932"/>
                <a:ext cx="44220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+12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48" y="5439932"/>
                <a:ext cx="4422067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/>
              <p:nvPr/>
            </p:nvSpPr>
            <p:spPr>
              <a:xfrm>
                <a:off x="4835236" y="5439932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=8−24−24+8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36" y="5439932"/>
                <a:ext cx="3184600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/>
              <p:nvPr/>
            </p:nvSpPr>
            <p:spPr>
              <a:xfrm>
                <a:off x="7835482" y="5439932"/>
                <a:ext cx="7687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482" y="5439932"/>
                <a:ext cx="768769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E3C3E740-BE50-47F7-8F79-7FF443CE96E3}"/>
              </a:ext>
            </a:extLst>
          </p:cNvPr>
          <p:cNvSpPr/>
          <p:nvPr/>
        </p:nvSpPr>
        <p:spPr>
          <a:xfrm>
            <a:off x="298240" y="496921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/>
              <p:nvPr/>
            </p:nvSpPr>
            <p:spPr>
              <a:xfrm>
                <a:off x="771141" y="5979147"/>
                <a:ext cx="705505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5979147"/>
                <a:ext cx="7055051" cy="468000"/>
              </a:xfrm>
              <a:prstGeom prst="rect">
                <a:avLst/>
              </a:prstGeom>
              <a:blipFill>
                <a:blip r:embed="rId34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43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37" grpId="0"/>
      <p:bldP spid="39" grpId="0"/>
      <p:bldP spid="40" grpId="0"/>
      <p:bldP spid="41" grpId="0"/>
      <p:bldP spid="42" grpId="0"/>
      <p:bldP spid="44" grpId="0"/>
      <p:bldP spid="45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/>
              <p:nvPr/>
            </p:nvSpPr>
            <p:spPr>
              <a:xfrm>
                <a:off x="4946764" y="3480705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64" y="3480705"/>
                <a:ext cx="2430664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/>
              <p:nvPr/>
            </p:nvSpPr>
            <p:spPr>
              <a:xfrm>
                <a:off x="1507519" y="1791924"/>
                <a:ext cx="2435676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519" y="1791924"/>
                <a:ext cx="2435676" cy="46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C14B99C-309D-4C94-BAC4-232CEA369555}"/>
              </a:ext>
            </a:extLst>
          </p:cNvPr>
          <p:cNvGrpSpPr/>
          <p:nvPr/>
        </p:nvGrpSpPr>
        <p:grpSpPr>
          <a:xfrm>
            <a:off x="8195175" y="1134816"/>
            <a:ext cx="3924000" cy="1692000"/>
            <a:chOff x="7680195" y="1515966"/>
            <a:chExt cx="3924000" cy="1692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E0DF9E-3A29-44B5-83FB-22E30C53A0AE}"/>
                </a:ext>
              </a:extLst>
            </p:cNvPr>
            <p:cNvCxnSpPr/>
            <p:nvPr/>
          </p:nvCxnSpPr>
          <p:spPr>
            <a:xfrm>
              <a:off x="8087932" y="1515966"/>
              <a:ext cx="0" cy="1692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166391-30A6-4044-BF72-2AD2C29D5B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2195" y="534221"/>
              <a:ext cx="0" cy="3924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/>
              <p:nvPr/>
            </p:nvSpPr>
            <p:spPr>
              <a:xfrm>
                <a:off x="8434345" y="1123448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−6     12    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345" y="1123448"/>
                <a:ext cx="347555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/>
              <p:nvPr/>
            </p:nvSpPr>
            <p:spPr>
              <a:xfrm>
                <a:off x="8171466" y="1112706"/>
                <a:ext cx="44317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466" y="1112706"/>
                <a:ext cx="443170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/>
              <p:nvPr/>
            </p:nvSpPr>
            <p:spPr>
              <a:xfrm>
                <a:off x="8607911" y="1611694"/>
                <a:ext cx="4922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911" y="1611694"/>
                <a:ext cx="49220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/>
              <p:nvPr/>
            </p:nvSpPr>
            <p:spPr>
              <a:xfrm>
                <a:off x="11118592" y="214933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8592" y="2149330"/>
                <a:ext cx="74053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/>
              <p:nvPr/>
            </p:nvSpPr>
            <p:spPr>
              <a:xfrm>
                <a:off x="8029006" y="1594772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006" y="1594772"/>
                <a:ext cx="74053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/>
              <p:nvPr/>
            </p:nvSpPr>
            <p:spPr>
              <a:xfrm>
                <a:off x="8652423" y="2115071"/>
                <a:ext cx="461551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423" y="2115071"/>
                <a:ext cx="461551" cy="46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8A6AC0F-4FCA-4846-AADF-491003A64B10}"/>
              </a:ext>
            </a:extLst>
          </p:cNvPr>
          <p:cNvGrpSpPr/>
          <p:nvPr/>
        </p:nvGrpSpPr>
        <p:grpSpPr>
          <a:xfrm>
            <a:off x="7724749" y="1370611"/>
            <a:ext cx="1021683" cy="1014568"/>
            <a:chOff x="7209769" y="1751761"/>
            <a:chExt cx="1021683" cy="101456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51D495-2B64-42AD-B7E8-C9FC58423DD9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52" y="2756067"/>
              <a:ext cx="1008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6FCD95D-45A8-4DD8-A6A9-0643D689B4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69" y="1751761"/>
              <a:ext cx="504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26F860-67D0-4D20-8A65-DD51421BC82D}"/>
                </a:ext>
              </a:extLst>
            </p:cNvPr>
            <p:cNvCxnSpPr/>
            <p:nvPr/>
          </p:nvCxnSpPr>
          <p:spPr>
            <a:xfrm>
              <a:off x="7222648" y="1751761"/>
              <a:ext cx="0" cy="10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/>
              <p:nvPr/>
            </p:nvSpPr>
            <p:spPr>
              <a:xfrm>
                <a:off x="7536798" y="164836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98" y="1648365"/>
                <a:ext cx="74053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/>
              <p:nvPr/>
            </p:nvSpPr>
            <p:spPr>
              <a:xfrm>
                <a:off x="6829223" y="2367277"/>
                <a:ext cx="14893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223" y="2367277"/>
                <a:ext cx="148939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/>
              <p:nvPr/>
            </p:nvSpPr>
            <p:spPr>
              <a:xfrm>
                <a:off x="8010723" y="236727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723" y="2367277"/>
                <a:ext cx="74053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EFF6A9-667B-4184-8EBB-5BA58519FD62}"/>
              </a:ext>
            </a:extLst>
          </p:cNvPr>
          <p:cNvSpPr/>
          <p:nvPr/>
        </p:nvSpPr>
        <p:spPr>
          <a:xfrm>
            <a:off x="8675466" y="1173453"/>
            <a:ext cx="356953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0CC5A9-B4FA-47AE-86EC-E209067D9FC1}"/>
              </a:ext>
            </a:extLst>
          </p:cNvPr>
          <p:cNvSpPr/>
          <p:nvPr/>
        </p:nvSpPr>
        <p:spPr>
          <a:xfrm>
            <a:off x="9315737" y="1173453"/>
            <a:ext cx="620724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/>
              <p:nvPr/>
            </p:nvSpPr>
            <p:spPr>
              <a:xfrm>
                <a:off x="9302756" y="2130568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56" y="2130568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69FE42-891C-4E1F-8EAA-FA591C7FF53E}"/>
              </a:ext>
            </a:extLst>
          </p:cNvPr>
          <p:cNvSpPr/>
          <p:nvPr/>
        </p:nvSpPr>
        <p:spPr>
          <a:xfrm>
            <a:off x="9395383" y="2199989"/>
            <a:ext cx="57552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F4F382-A973-412A-A000-326BC07C82C9}"/>
              </a:ext>
            </a:extLst>
          </p:cNvPr>
          <p:cNvSpPr/>
          <p:nvPr/>
        </p:nvSpPr>
        <p:spPr>
          <a:xfrm>
            <a:off x="8241628" y="1172648"/>
            <a:ext cx="301743" cy="4156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/>
              <p:nvPr/>
            </p:nvSpPr>
            <p:spPr>
              <a:xfrm>
                <a:off x="10017987" y="160687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987" y="1606873"/>
                <a:ext cx="74053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F79BD1-B390-438E-B019-3553FFC62C17}"/>
              </a:ext>
            </a:extLst>
          </p:cNvPr>
          <p:cNvSpPr/>
          <p:nvPr/>
        </p:nvSpPr>
        <p:spPr>
          <a:xfrm>
            <a:off x="10117155" y="1146069"/>
            <a:ext cx="620724" cy="928804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/>
              <p:nvPr/>
            </p:nvSpPr>
            <p:spPr>
              <a:xfrm>
                <a:off x="10273787" y="2130495"/>
                <a:ext cx="46155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3787" y="2130495"/>
                <a:ext cx="461551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95E98C-EAE2-4275-9A6F-C339FBED3666}"/>
              </a:ext>
            </a:extLst>
          </p:cNvPr>
          <p:cNvSpPr/>
          <p:nvPr/>
        </p:nvSpPr>
        <p:spPr>
          <a:xfrm>
            <a:off x="10304008" y="2201042"/>
            <a:ext cx="40110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/>
              <p:nvPr/>
            </p:nvSpPr>
            <p:spPr>
              <a:xfrm>
                <a:off x="11204788" y="1618112"/>
                <a:ext cx="56814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4788" y="1618112"/>
                <a:ext cx="568141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/>
              <p:nvPr/>
            </p:nvSpPr>
            <p:spPr>
              <a:xfrm>
                <a:off x="447943" y="1134816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43" y="1134816"/>
                <a:ext cx="405318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/>
              <p:nvPr/>
            </p:nvSpPr>
            <p:spPr>
              <a:xfrm>
                <a:off x="145949" y="1795813"/>
                <a:ext cx="16204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9" y="1795813"/>
                <a:ext cx="1620414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EAD69E-F265-4298-A47F-B4D33251EB52}"/>
              </a:ext>
            </a:extLst>
          </p:cNvPr>
          <p:cNvSpPr/>
          <p:nvPr/>
        </p:nvSpPr>
        <p:spPr>
          <a:xfrm>
            <a:off x="8685683" y="2195477"/>
            <a:ext cx="39604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/>
              <p:nvPr/>
            </p:nvSpPr>
            <p:spPr>
              <a:xfrm>
                <a:off x="1761082" y="1806463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082" y="1806463"/>
                <a:ext cx="596485" cy="467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/>
              <p:nvPr/>
            </p:nvSpPr>
            <p:spPr>
              <a:xfrm>
                <a:off x="2147832" y="1806463"/>
                <a:ext cx="942379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− 4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832" y="1806463"/>
                <a:ext cx="942379" cy="467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D34ED1-3AF4-45D4-80A0-D967E99922D4}"/>
              </a:ext>
            </a:extLst>
          </p:cNvPr>
          <p:cNvSpPr/>
          <p:nvPr/>
        </p:nvSpPr>
        <p:spPr>
          <a:xfrm>
            <a:off x="9395384" y="2207853"/>
            <a:ext cx="576920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5F0D56-B4EA-4207-9EDB-4C39664A9FEA}"/>
              </a:ext>
            </a:extLst>
          </p:cNvPr>
          <p:cNvSpPr/>
          <p:nvPr/>
        </p:nvSpPr>
        <p:spPr>
          <a:xfrm>
            <a:off x="10291129" y="2218938"/>
            <a:ext cx="431329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/>
              <p:nvPr/>
            </p:nvSpPr>
            <p:spPr>
              <a:xfrm>
                <a:off x="2846096" y="1811074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096" y="1811074"/>
                <a:ext cx="893253" cy="467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/>
              <p:nvPr/>
            </p:nvSpPr>
            <p:spPr>
              <a:xfrm>
                <a:off x="3763816" y="1791922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16" y="1791922"/>
                <a:ext cx="740534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B0C41E-6A58-43E6-B7A9-8BC0548ED2DE}"/>
              </a:ext>
            </a:extLst>
          </p:cNvPr>
          <p:cNvCxnSpPr>
            <a:cxnSpLocks/>
          </p:cNvCxnSpPr>
          <p:nvPr/>
        </p:nvCxnSpPr>
        <p:spPr>
          <a:xfrm rot="16200000">
            <a:off x="2732133" y="1410287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/>
              <p:nvPr/>
            </p:nvSpPr>
            <p:spPr>
              <a:xfrm>
                <a:off x="96648" y="2666413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" y="2666413"/>
                <a:ext cx="1736696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/>
              <p:nvPr/>
            </p:nvSpPr>
            <p:spPr>
              <a:xfrm>
                <a:off x="1592946" y="2665095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946" y="2665095"/>
                <a:ext cx="1347354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/>
              <p:nvPr/>
            </p:nvSpPr>
            <p:spPr>
              <a:xfrm>
                <a:off x="2719713" y="2666413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713" y="2666413"/>
                <a:ext cx="1347354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/>
              <p:nvPr/>
            </p:nvSpPr>
            <p:spPr>
              <a:xfrm>
                <a:off x="3900040" y="2653876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040" y="2653876"/>
                <a:ext cx="74053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/>
              <p:nvPr/>
            </p:nvSpPr>
            <p:spPr>
              <a:xfrm>
                <a:off x="87981" y="3495578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1" y="3495578"/>
                <a:ext cx="2430664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/>
              <p:nvPr/>
            </p:nvSpPr>
            <p:spPr>
              <a:xfrm>
                <a:off x="2274124" y="3488425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124" y="3488425"/>
                <a:ext cx="74053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/>
              <p:nvPr/>
            </p:nvSpPr>
            <p:spPr>
              <a:xfrm>
                <a:off x="2581479" y="3482434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479" y="3482434"/>
                <a:ext cx="2430664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/>
              <p:nvPr/>
            </p:nvSpPr>
            <p:spPr>
              <a:xfrm>
                <a:off x="4603538" y="3475281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538" y="3475281"/>
                <a:ext cx="740534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/>
              <p:nvPr/>
            </p:nvSpPr>
            <p:spPr>
              <a:xfrm>
                <a:off x="143009" y="4324743"/>
                <a:ext cx="11286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9" y="4324743"/>
                <a:ext cx="1128686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/>
              <p:nvPr/>
            </p:nvSpPr>
            <p:spPr>
              <a:xfrm>
                <a:off x="1107169" y="4342207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69" y="4342207"/>
                <a:ext cx="381084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/>
              <p:nvPr/>
            </p:nvSpPr>
            <p:spPr>
              <a:xfrm>
                <a:off x="1437991" y="4342207"/>
                <a:ext cx="38108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7991" y="4342207"/>
                <a:ext cx="381084" cy="468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/>
              <p:nvPr/>
            </p:nvSpPr>
            <p:spPr>
              <a:xfrm>
                <a:off x="1754958" y="4342207"/>
                <a:ext cx="406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958" y="4342207"/>
                <a:ext cx="406412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A8B1986-0ACF-4EDD-A600-AFA5AFC9C21D}"/>
              </a:ext>
            </a:extLst>
          </p:cNvPr>
          <p:cNvSpPr/>
          <p:nvPr/>
        </p:nvSpPr>
        <p:spPr>
          <a:xfrm>
            <a:off x="543408" y="2717523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B7D2641-D35F-4684-877A-81D1DE8A3F77}"/>
              </a:ext>
            </a:extLst>
          </p:cNvPr>
          <p:cNvSpPr/>
          <p:nvPr/>
        </p:nvSpPr>
        <p:spPr>
          <a:xfrm>
            <a:off x="1698331" y="2717522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84143A0-DD70-475A-96E5-5E0A2E5C2E82}"/>
              </a:ext>
            </a:extLst>
          </p:cNvPr>
          <p:cNvSpPr/>
          <p:nvPr/>
        </p:nvSpPr>
        <p:spPr>
          <a:xfrm>
            <a:off x="2816791" y="2715424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20D0AF5-C3C4-40FE-B01F-990073979FB0}"/>
              </a:ext>
            </a:extLst>
          </p:cNvPr>
          <p:cNvSpPr/>
          <p:nvPr/>
        </p:nvSpPr>
        <p:spPr>
          <a:xfrm>
            <a:off x="545684" y="3551179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54E5023-FE68-494C-BEE5-5EDC1EC61F78}"/>
              </a:ext>
            </a:extLst>
          </p:cNvPr>
          <p:cNvSpPr/>
          <p:nvPr/>
        </p:nvSpPr>
        <p:spPr>
          <a:xfrm>
            <a:off x="2879732" y="3536297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2C8D22-AF5C-4B19-AB32-575FFC2AA473}"/>
              </a:ext>
            </a:extLst>
          </p:cNvPr>
          <p:cNvSpPr/>
          <p:nvPr/>
        </p:nvSpPr>
        <p:spPr>
          <a:xfrm>
            <a:off x="5239658" y="3523648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320340-02F5-4E64-9476-CC77D86299BE}"/>
              </a:ext>
            </a:extLst>
          </p:cNvPr>
          <p:cNvGrpSpPr/>
          <p:nvPr/>
        </p:nvGrpSpPr>
        <p:grpSpPr>
          <a:xfrm>
            <a:off x="9754903" y="3394992"/>
            <a:ext cx="1836000" cy="736955"/>
            <a:chOff x="7629570" y="4953324"/>
            <a:chExt cx="1836000" cy="7369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57B54-E5FB-48E6-9C16-E1946D3C61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040683-4279-4FC9-9001-7C528D7589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E9B4CD5-187E-45D0-8E65-BC38A2C470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19606D7-2C87-47A0-91CC-CA19C0A62E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D6756D-C198-4D5A-B6F1-A061284E3D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/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/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/>
              <p:nvPr/>
            </p:nvSpPr>
            <p:spPr>
              <a:xfrm>
                <a:off x="9335943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943" y="4069138"/>
                <a:ext cx="596485" cy="46799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/>
              <p:nvPr/>
            </p:nvSpPr>
            <p:spPr>
              <a:xfrm>
                <a:off x="11171031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1031" y="4069138"/>
                <a:ext cx="596485" cy="467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69C0710-3E5D-4E36-921C-8102E7F95BD7}"/>
              </a:ext>
            </a:extLst>
          </p:cNvPr>
          <p:cNvSpPr/>
          <p:nvPr/>
        </p:nvSpPr>
        <p:spPr>
          <a:xfrm>
            <a:off x="508805" y="4367529"/>
            <a:ext cx="1638710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10806F-7022-4F8F-8F35-E8A6DC4E9986}"/>
              </a:ext>
            </a:extLst>
          </p:cNvPr>
          <p:cNvCxnSpPr>
            <a:cxnSpLocks/>
          </p:cNvCxnSpPr>
          <p:nvPr/>
        </p:nvCxnSpPr>
        <p:spPr>
          <a:xfrm>
            <a:off x="1314876" y="4851745"/>
            <a:ext cx="0" cy="494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/>
              <p:nvPr/>
            </p:nvSpPr>
            <p:spPr>
              <a:xfrm>
                <a:off x="264888" y="5394252"/>
                <a:ext cx="2174532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Values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8" y="5394252"/>
                <a:ext cx="2174532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186 L 0.11549 -0.10834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532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500"/>
                            </p:stCondLst>
                            <p:childTnLst>
                              <p:par>
                                <p:cTn id="3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000"/>
                            </p:stCondLst>
                            <p:childTnLst>
                              <p:par>
                                <p:cTn id="3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1500"/>
                            </p:stCondLst>
                            <p:childTnLst>
                              <p:par>
                                <p:cTn id="3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4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2" grpId="3"/>
      <p:bldP spid="12" grpId="4"/>
      <p:bldP spid="12" grpId="5"/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/>
      <p:bldP spid="27" grpId="0" animBg="1"/>
      <p:bldP spid="27" grpId="1" animBg="1"/>
      <p:bldP spid="28" grpId="0"/>
      <p:bldP spid="29" grpId="0" animBg="1"/>
      <p:bldP spid="29" grpId="1" animBg="1"/>
      <p:bldP spid="30" grpId="0"/>
      <p:bldP spid="31" grpId="0"/>
      <p:bldP spid="32" grpId="0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9" grpId="0"/>
      <p:bldP spid="70" grpId="0"/>
      <p:bldP spid="71" grpId="0"/>
      <p:bldP spid="72" grpId="0"/>
      <p:bldP spid="84" grpId="0" animBg="1"/>
      <p:bldP spid="8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blipFill>
                <a:blip r:embed="rId3"/>
                <a:stretch>
                  <a:fillRect l="-182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966210" y="131521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210" y="1315213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21938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8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611532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32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48736" y="3206006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736" y="3206006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7818577" y="1927697"/>
                <a:ext cx="3125273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577" y="1927697"/>
                <a:ext cx="3125273" cy="1230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896959" y="1927698"/>
                <a:ext cx="4201704" cy="1278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959" y="1927698"/>
                <a:ext cx="4201704" cy="12783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626072" y="4182936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072" y="4182936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372062" y="4686879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146976" y="3167390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087433" y="1864777"/>
            <a:ext cx="2576330" cy="1564223"/>
            <a:chOff x="3853748" y="4872966"/>
            <a:chExt cx="2576330" cy="156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DE69839-7269-4B07-ADF4-1369DD5D0490}"/>
                    </a:ext>
                  </a:extLst>
                </p:cNvPr>
                <p:cNvSpPr/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89C32F33-A029-4D5E-A0DB-0E2D65BB2805}"/>
                    </a:ext>
                  </a:extLst>
                </p:cNvPr>
                <p:cNvSpPr/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−7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90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1482 L -0.34935 0.4076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74" y="2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037 L 0.10612 0.2245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751F0-19D9-46AC-B3D7-A316394E35E4}"/>
              </a:ext>
            </a:extLst>
          </p:cNvPr>
          <p:cNvGrpSpPr/>
          <p:nvPr/>
        </p:nvGrpSpPr>
        <p:grpSpPr>
          <a:xfrm>
            <a:off x="3809195" y="428146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92D886-90DA-4A8E-901F-F41874A6C775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0EB058-6E9E-4E74-B9CF-3520714FC42E}"/>
              </a:ext>
            </a:extLst>
          </p:cNvPr>
          <p:cNvGrpSpPr/>
          <p:nvPr/>
        </p:nvGrpSpPr>
        <p:grpSpPr>
          <a:xfrm>
            <a:off x="3254102" y="2361716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67681A-6530-4648-9959-211261477268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/>
                <p:nvPr/>
              </p:nvSpPr>
              <p:spPr>
                <a:xfrm>
                  <a:off x="3830254" y="3852591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−7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254" y="3852591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/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7A4255-F9FB-4C00-8796-5067A0431073}"/>
              </a:ext>
            </a:extLst>
          </p:cNvPr>
          <p:cNvSpPr/>
          <p:nvPr/>
        </p:nvSpPr>
        <p:spPr>
          <a:xfrm>
            <a:off x="952091" y="1406262"/>
            <a:ext cx="156065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Consider, 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4974795" y="94603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5026352" y="909088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B48D5-BF6A-4D16-8441-0C51E77455F8}"/>
              </a:ext>
            </a:extLst>
          </p:cNvPr>
          <p:cNvGrpSpPr/>
          <p:nvPr/>
        </p:nvGrpSpPr>
        <p:grpSpPr>
          <a:xfrm>
            <a:off x="2394022" y="898700"/>
            <a:ext cx="2576330" cy="1564223"/>
            <a:chOff x="3853748" y="4872966"/>
            <a:chExt cx="2576330" cy="156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/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/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−7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3748" y="5913969"/>
                  <a:ext cx="257633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A5905-085E-43D3-9DB5-958AA13A5AA2}"/>
              </a:ext>
            </a:extLst>
          </p:cNvPr>
          <p:cNvGrpSpPr/>
          <p:nvPr/>
        </p:nvGrpSpPr>
        <p:grpSpPr>
          <a:xfrm>
            <a:off x="609313" y="2765993"/>
            <a:ext cx="2555218" cy="1752768"/>
            <a:chOff x="1845373" y="4004419"/>
            <a:chExt cx="2486932" cy="184658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51B301F-36F2-4C96-A246-FEAD64D9FFF6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1891650" y="464089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5051" y="3354654"/>
                <a:ext cx="11020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051" y="3354654"/>
                <a:ext cx="1102084" cy="5736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122E312-6647-46E7-9635-86320EC7A907}"/>
              </a:ext>
            </a:extLst>
          </p:cNvPr>
          <p:cNvGrpSpPr/>
          <p:nvPr/>
        </p:nvGrpSpPr>
        <p:grpSpPr>
          <a:xfrm>
            <a:off x="3910144" y="2765993"/>
            <a:ext cx="3289205" cy="523220"/>
            <a:chOff x="3910144" y="2765993"/>
            <a:chExt cx="328920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/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/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0502AA-C0D1-4AE3-8D42-F50B5579CC40}"/>
              </a:ext>
            </a:extLst>
          </p:cNvPr>
          <p:cNvGrpSpPr/>
          <p:nvPr/>
        </p:nvGrpSpPr>
        <p:grpSpPr>
          <a:xfrm>
            <a:off x="4194798" y="3291460"/>
            <a:ext cx="3007129" cy="523220"/>
            <a:chOff x="4194798" y="3291460"/>
            <a:chExt cx="300712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/>
                <p:nvPr/>
              </p:nvSpPr>
              <p:spPr>
                <a:xfrm>
                  <a:off x="4194798" y="3291460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798" y="3291460"/>
                  <a:ext cx="207544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/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4217386" y="2843813"/>
            <a:ext cx="428294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208756" y="3371330"/>
            <a:ext cx="42829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56DBF-D045-4CEC-B6AB-BBAB10E1271A}"/>
              </a:ext>
            </a:extLst>
          </p:cNvPr>
          <p:cNvGrpSpPr/>
          <p:nvPr/>
        </p:nvGrpSpPr>
        <p:grpSpPr>
          <a:xfrm>
            <a:off x="643006" y="4532423"/>
            <a:ext cx="3187248" cy="2041130"/>
            <a:chOff x="1845373" y="4004419"/>
            <a:chExt cx="2486932" cy="18465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0AC8E97-C9DC-49A5-9D58-009A66B247C3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0087" y="5477510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87" y="5477510"/>
                <a:ext cx="1643088" cy="573626"/>
              </a:xfrm>
              <a:prstGeom prst="rect">
                <a:avLst/>
              </a:prstGeom>
              <a:blipFill>
                <a:blip r:embed="rId23"/>
                <a:stretch>
                  <a:fillRect l="-334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28796" y="5477510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796" y="5477510"/>
                <a:ext cx="1571080" cy="573626"/>
              </a:xfrm>
              <a:prstGeom prst="rect">
                <a:avLst/>
              </a:prstGeom>
              <a:blipFill>
                <a:blip r:embed="rId24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79510D5-3F2A-44A8-B393-AE99AD6FA65F}"/>
              </a:ext>
            </a:extLst>
          </p:cNvPr>
          <p:cNvGrpSpPr/>
          <p:nvPr/>
        </p:nvGrpSpPr>
        <p:grpSpPr>
          <a:xfrm>
            <a:off x="4722181" y="5211212"/>
            <a:ext cx="3034839" cy="523220"/>
            <a:chOff x="4722181" y="5211212"/>
            <a:chExt cx="303483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/>
                <p:nvPr/>
              </p:nvSpPr>
              <p:spPr>
                <a:xfrm>
                  <a:off x="4722181" y="5211212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181" y="5211212"/>
                  <a:ext cx="2075440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5FA75-EE9F-4BDB-B890-7B9C9CF37486}"/>
              </a:ext>
            </a:extLst>
          </p:cNvPr>
          <p:cNvGrpSpPr/>
          <p:nvPr/>
        </p:nvGrpSpPr>
        <p:grpSpPr>
          <a:xfrm>
            <a:off x="4507289" y="5737931"/>
            <a:ext cx="3255553" cy="523220"/>
            <a:chOff x="4507289" y="5737931"/>
            <a:chExt cx="325555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/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−6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4096908" y="3913802"/>
            <a:ext cx="56862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37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 animBg="1"/>
      <p:bldP spid="32" grpId="1" animBg="1"/>
      <p:bldP spid="33" grpId="0" animBg="1"/>
      <p:bldP spid="33" grpId="1" animBg="1"/>
      <p:bldP spid="37" grpId="0"/>
      <p:bldP spid="20" grpId="0"/>
      <p:bldP spid="51" grpId="0" animBg="1"/>
      <p:bldP spid="5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65B38F0-C515-41FB-B57B-733ECCF79D91}"/>
              </a:ext>
            </a:extLst>
          </p:cNvPr>
          <p:cNvGrpSpPr/>
          <p:nvPr/>
        </p:nvGrpSpPr>
        <p:grpSpPr>
          <a:xfrm>
            <a:off x="4019028" y="2383772"/>
            <a:ext cx="4298654" cy="2392083"/>
            <a:chOff x="4019028" y="2383772"/>
            <a:chExt cx="4298654" cy="23920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F65E2F-8E98-4921-8BD5-878D3556ADDC}"/>
                </a:ext>
              </a:extLst>
            </p:cNvPr>
            <p:cNvGrpSpPr/>
            <p:nvPr/>
          </p:nvGrpSpPr>
          <p:grpSpPr>
            <a:xfrm>
              <a:off x="4019028" y="2383772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BA5066-A57A-4AF4-966D-3BC857D95E89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−1 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/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8C35E9A-5437-473C-A593-0E500AB1D9EE}"/>
                </a:ext>
              </a:extLst>
            </p:cNvPr>
            <p:cNvGrpSpPr/>
            <p:nvPr/>
          </p:nvGrpSpPr>
          <p:grpSpPr>
            <a:xfrm>
              <a:off x="4682964" y="3841423"/>
              <a:ext cx="3281311" cy="523220"/>
              <a:chOff x="4481531" y="5737931"/>
              <a:chExt cx="3281311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/>
                  <p:nvPr/>
                </p:nvSpPr>
                <p:spPr>
                  <a:xfrm>
                    <a:off x="7045729" y="576554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9C183AB-4C8B-4D61-BD9E-F445F68F3B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729" y="5765541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/>
                  <p:nvPr/>
                </p:nvSpPr>
                <p:spPr>
                  <a:xfrm>
                    <a:off x="4481531" y="5737931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−6   −2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1531" y="5737931"/>
                    <a:ext cx="2336967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E0E996B-F9DD-4264-B70C-73EB26FB4F9E}"/>
              </a:ext>
            </a:extLst>
          </p:cNvPr>
          <p:cNvGrpSpPr/>
          <p:nvPr/>
        </p:nvGrpSpPr>
        <p:grpSpPr>
          <a:xfrm>
            <a:off x="3946673" y="49507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14B06A-AC6E-483B-B67B-ECFD3B02666D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−1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D28569-209C-423B-B5A0-552BED9BC767}"/>
              </a:ext>
            </a:extLst>
          </p:cNvPr>
          <p:cNvGrpSpPr/>
          <p:nvPr/>
        </p:nvGrpSpPr>
        <p:grpSpPr>
          <a:xfrm>
            <a:off x="780484" y="746033"/>
            <a:ext cx="3187248" cy="2041130"/>
            <a:chOff x="1845373" y="4004419"/>
            <a:chExt cx="2486932" cy="184658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D264B4F-C2E6-43ED-943F-B4D7A0D047E0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F3333EA5-564D-410B-97DC-5F5B46C38EDE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9CF422-B96E-4B73-A04A-D3D1F8A3F2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0444" y="1703999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9CF422-B96E-4B73-A04A-D3D1F8A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44" y="1703999"/>
                <a:ext cx="1643088" cy="573626"/>
              </a:xfrm>
              <a:prstGeom prst="rect">
                <a:avLst/>
              </a:prstGeom>
              <a:blipFill>
                <a:blip r:embed="rId18"/>
                <a:stretch>
                  <a:fillRect l="-29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38CE18FD-515B-49D7-B0A7-72DAF566B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9153" y="1703999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38CE18FD-515B-49D7-B0A7-72DAF566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153" y="1703999"/>
                <a:ext cx="1571080" cy="573626"/>
              </a:xfrm>
              <a:prstGeom prst="rect">
                <a:avLst/>
              </a:prstGeom>
              <a:blipFill>
                <a:blip r:embed="rId19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6D95C17-2921-4DC1-8922-90AA51E12194}"/>
              </a:ext>
            </a:extLst>
          </p:cNvPr>
          <p:cNvGrpSpPr/>
          <p:nvPr/>
        </p:nvGrpSpPr>
        <p:grpSpPr>
          <a:xfrm>
            <a:off x="4859659" y="1424822"/>
            <a:ext cx="3034839" cy="523220"/>
            <a:chOff x="4722181" y="5211212"/>
            <a:chExt cx="303483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/>
                <p:nvPr/>
              </p:nvSpPr>
              <p:spPr>
                <a:xfrm>
                  <a:off x="4722181" y="5211212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2181" y="5211212"/>
                  <a:ext cx="207544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4DCE6C-C1B7-4C60-B95D-B8A8E417F7FB}"/>
              </a:ext>
            </a:extLst>
          </p:cNvPr>
          <p:cNvGrpSpPr/>
          <p:nvPr/>
        </p:nvGrpSpPr>
        <p:grpSpPr>
          <a:xfrm>
            <a:off x="4644767" y="1951541"/>
            <a:ext cx="3255553" cy="523220"/>
            <a:chOff x="4507289" y="5737931"/>
            <a:chExt cx="325555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/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−6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289" y="5737931"/>
                  <a:ext cx="233696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800130-0E1D-4FDA-AB9A-DD420DEECA1B}"/>
              </a:ext>
            </a:extLst>
          </p:cNvPr>
          <p:cNvGrpSpPr/>
          <p:nvPr/>
        </p:nvGrpSpPr>
        <p:grpSpPr>
          <a:xfrm>
            <a:off x="694090" y="2755338"/>
            <a:ext cx="3308281" cy="1986603"/>
            <a:chOff x="1750934" y="4004419"/>
            <a:chExt cx="2581371" cy="184658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702F044-4CE4-46C0-A1B3-AFF8FAFEF25B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7476"/>
                <a:gd name="adj2" fmla="val 51116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45E8E7EB-7CEC-4960-AF56-13077D389A63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D8453F2D-B834-4D26-9D39-039BC03FF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9856" y="3265710"/>
                <a:ext cx="1643088" cy="9766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D8453F2D-B834-4D26-9D39-039BC03F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856" y="3265710"/>
                <a:ext cx="1643088" cy="97667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7E67E5C-4BD7-4CB1-92D0-C710B6B463E5}"/>
              </a:ext>
            </a:extLst>
          </p:cNvPr>
          <p:cNvGrpSpPr/>
          <p:nvPr/>
        </p:nvGrpSpPr>
        <p:grpSpPr>
          <a:xfrm>
            <a:off x="4920365" y="3323742"/>
            <a:ext cx="3046488" cy="530560"/>
            <a:chOff x="4920365" y="3323742"/>
            <a:chExt cx="3046488" cy="5305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/>
                <p:nvPr/>
              </p:nvSpPr>
              <p:spPr>
                <a:xfrm>
                  <a:off x="4920365" y="3331082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365" y="3331082"/>
                  <a:ext cx="233696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/>
                <p:nvPr/>
              </p:nvSpPr>
              <p:spPr>
                <a:xfrm>
                  <a:off x="7249740" y="332374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740" y="3323742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53BDE9-2ED9-4037-8B09-E596CD267284}"/>
              </a:ext>
            </a:extLst>
          </p:cNvPr>
          <p:cNvGrpSpPr/>
          <p:nvPr/>
        </p:nvGrpSpPr>
        <p:grpSpPr>
          <a:xfrm>
            <a:off x="694090" y="4699633"/>
            <a:ext cx="3308281" cy="1832838"/>
            <a:chOff x="1750934" y="4004419"/>
            <a:chExt cx="2581371" cy="1846586"/>
          </a:xfrm>
        </p:grpSpPr>
        <p:sp>
          <p:nvSpPr>
            <p:cNvPr id="107" name="Arrow: Right 106">
              <a:extLst>
                <a:ext uri="{FF2B5EF4-FFF2-40B4-BE49-F238E27FC236}">
                  <a16:creationId xmlns:a16="http://schemas.microsoft.com/office/drawing/2014/main" id="{121D9F7E-3FA0-4A9C-8AF7-D4BD6BDF575B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2429"/>
                <a:gd name="adj2" fmla="val 5582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08" name="Content Placeholder 4">
              <a:extLst>
                <a:ext uri="{FF2B5EF4-FFF2-40B4-BE49-F238E27FC236}">
                  <a16:creationId xmlns:a16="http://schemas.microsoft.com/office/drawing/2014/main" id="{474C9630-998D-4F1E-AEEB-9A95D973A0CA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4">
                <a:extLst>
                  <a:ext uri="{FF2B5EF4-FFF2-40B4-BE49-F238E27FC236}">
                    <a16:creationId xmlns:a16="http://schemas.microsoft.com/office/drawing/2014/main" id="{F60C12D9-EF38-4DC5-A6A8-E715F6CD9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9856" y="5307004"/>
                <a:ext cx="1643088" cy="6643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Content Placeholder 4">
                <a:extLst>
                  <a:ext uri="{FF2B5EF4-FFF2-40B4-BE49-F238E27FC236}">
                    <a16:creationId xmlns:a16="http://schemas.microsoft.com/office/drawing/2014/main" id="{F60C12D9-EF38-4DC5-A6A8-E715F6CD9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856" y="5307004"/>
                <a:ext cx="1643088" cy="6643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0D5816B-5076-474A-86F0-5D6A52436B90}"/>
              </a:ext>
            </a:extLst>
          </p:cNvPr>
          <p:cNvGrpSpPr/>
          <p:nvPr/>
        </p:nvGrpSpPr>
        <p:grpSpPr>
          <a:xfrm>
            <a:off x="4019028" y="4340057"/>
            <a:ext cx="4298654" cy="2392083"/>
            <a:chOff x="3954183" y="2202372"/>
            <a:chExt cx="4298654" cy="239208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A448639-1B14-4F99-9D55-AA93B4BFA5E9}"/>
                </a:ext>
              </a:extLst>
            </p:cNvPr>
            <p:cNvGrpSpPr/>
            <p:nvPr/>
          </p:nvGrpSpPr>
          <p:grpSpPr>
            <a:xfrm>
              <a:off x="3954183" y="2202372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C4A9B33-81F0-4D29-A2F6-8C71FA13A475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−1 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/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/>
                <p:nvPr/>
              </p:nvSpPr>
              <p:spPr>
                <a:xfrm>
                  <a:off x="4855520" y="3149682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520" y="3149682"/>
                  <a:ext cx="2336964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/>
                <p:nvPr/>
              </p:nvSpPr>
              <p:spPr>
                <a:xfrm>
                  <a:off x="7184895" y="314234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895" y="3142342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4643CED-64E5-4998-888A-0962492C389A}"/>
              </a:ext>
            </a:extLst>
          </p:cNvPr>
          <p:cNvGrpSpPr/>
          <p:nvPr/>
        </p:nvGrpSpPr>
        <p:grpSpPr>
          <a:xfrm>
            <a:off x="4695843" y="5819853"/>
            <a:ext cx="3294410" cy="523220"/>
            <a:chOff x="4468432" y="5762469"/>
            <a:chExt cx="3294410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FBC830D8-18D1-43CA-8142-64D8CB3CF78C}"/>
                    </a:ext>
                  </a:extLst>
                </p:cNvPr>
                <p:cNvSpPr/>
                <p:nvPr/>
              </p:nvSpPr>
              <p:spPr>
                <a:xfrm>
                  <a:off x="4468432" y="5762469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0        0        0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FBC830D8-18D1-43CA-8142-64D8CB3CF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432" y="5762469"/>
                  <a:ext cx="233696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9C2FA58-E034-4E36-8FAA-66566A9095A0}"/>
              </a:ext>
            </a:extLst>
          </p:cNvPr>
          <p:cNvSpPr/>
          <p:nvPr/>
        </p:nvSpPr>
        <p:spPr>
          <a:xfrm>
            <a:off x="5612958" y="1496836"/>
            <a:ext cx="428294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6E0B9FF-0F49-476D-95C8-96EFEBEB9E02}"/>
              </a:ext>
            </a:extLst>
          </p:cNvPr>
          <p:cNvSpPr/>
          <p:nvPr/>
        </p:nvSpPr>
        <p:spPr>
          <a:xfrm>
            <a:off x="5445811" y="3907449"/>
            <a:ext cx="68057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A6C7112-1051-4189-A767-F85B78CF9F56}"/>
              </a:ext>
            </a:extLst>
          </p:cNvPr>
          <p:cNvSpPr/>
          <p:nvPr/>
        </p:nvSpPr>
        <p:spPr>
          <a:xfrm>
            <a:off x="5781098" y="3394370"/>
            <a:ext cx="428294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94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9" grpId="0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313032" y="2498502"/>
            <a:ext cx="9565936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555120" y="307505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Method:5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721990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427261" y="3082604"/>
            <a:ext cx="6183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Eigen Value and Eigen Vector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5469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5D9BCD-BE4F-49FD-A26F-605DB944A5E0}"/>
                  </a:ext>
                </a:extLst>
              </p:cNvPr>
              <p:cNvSpPr/>
              <p:nvPr/>
            </p:nvSpPr>
            <p:spPr>
              <a:xfrm>
                <a:off x="3957300" y="2988432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85D9BCD-BE4F-49FD-A26F-605DB944A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300" y="2988432"/>
                <a:ext cx="1752917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B090-6A08-4A33-8048-D7E2888474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25B090-6A08-4A33-8048-D7E288847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41C81F4-6462-4A0F-A0F0-94BE7D79483E}"/>
              </a:ext>
            </a:extLst>
          </p:cNvPr>
          <p:cNvGrpSpPr/>
          <p:nvPr/>
        </p:nvGrpSpPr>
        <p:grpSpPr>
          <a:xfrm>
            <a:off x="98344" y="1028183"/>
            <a:ext cx="3308281" cy="1832838"/>
            <a:chOff x="1750934" y="4004419"/>
            <a:chExt cx="2581371" cy="184658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BEE3F623-DBC6-47A9-95B7-39DE6441B2C4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2429"/>
                <a:gd name="adj2" fmla="val 5582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04C8166A-8010-407D-A8E5-942FEE1573AD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3762B0A-04B1-4B80-A562-75FDAA2823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4110" y="1635554"/>
                <a:ext cx="1643088" cy="6643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3762B0A-04B1-4B80-A562-75FDAA28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110" y="1635554"/>
                <a:ext cx="1643088" cy="6643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246FCC12-D128-4B17-B860-673C3BC3B7B6}"/>
              </a:ext>
            </a:extLst>
          </p:cNvPr>
          <p:cNvGrpSpPr/>
          <p:nvPr/>
        </p:nvGrpSpPr>
        <p:grpSpPr>
          <a:xfrm>
            <a:off x="3423282" y="668607"/>
            <a:ext cx="4298654" cy="2392083"/>
            <a:chOff x="3954183" y="2202372"/>
            <a:chExt cx="4298654" cy="23920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3A68A6-24B1-4D9D-8BBD-8D54B5AD4E76}"/>
                </a:ext>
              </a:extLst>
            </p:cNvPr>
            <p:cNvGrpSpPr/>
            <p:nvPr/>
          </p:nvGrpSpPr>
          <p:grpSpPr>
            <a:xfrm>
              <a:off x="3954183" y="2202372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240DCE7-8970-46FF-A1AA-544EADAB2BA5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280BAE7-BDA7-4C93-986E-4728E61FD4C6}"/>
                  </a:ext>
                </a:extLst>
              </p:cNvPr>
              <p:cNvCxnSpPr/>
              <p:nvPr/>
            </p:nvCxnSpPr>
            <p:spPr>
              <a:xfrm>
                <a:off x="7116021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95EAD4D-FE76-45D8-A5F5-5EFCD8878851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−1 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D95EAD4D-FE76-45D8-A5F5-5EFCD88788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13C073-E079-4C29-A036-6646D06B2EBF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79FB9E9-91BB-4ED1-ABCE-796204D262DB}"/>
                      </a:ext>
                    </a:extLst>
                  </p:cNvPr>
                  <p:cNvSpPr/>
                  <p:nvPr/>
                </p:nvSpPr>
                <p:spPr>
                  <a:xfrm>
                    <a:off x="706503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79FB9E9-91BB-4ED1-ABCE-796204D262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65039" y="471210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45FA3E-AE9A-45FB-BC91-C75B3B1B9A74}"/>
                    </a:ext>
                  </a:extLst>
                </p:cNvPr>
                <p:cNvSpPr/>
                <p:nvPr/>
              </p:nvSpPr>
              <p:spPr>
                <a:xfrm>
                  <a:off x="4855520" y="3149682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45FA3E-AE9A-45FB-BC91-C75B3B1B9A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520" y="3149682"/>
                  <a:ext cx="233696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91F3BC-3F61-4FF6-BD2E-FDCF5B653066}"/>
                    </a:ext>
                  </a:extLst>
                </p:cNvPr>
                <p:cNvSpPr/>
                <p:nvPr/>
              </p:nvSpPr>
              <p:spPr>
                <a:xfrm>
                  <a:off x="7198750" y="314234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91F3BC-3F61-4FF6-BD2E-FDCF5B6530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8750" y="3142342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431B96-1163-4ADB-B3D5-B2CC4837ED00}"/>
              </a:ext>
            </a:extLst>
          </p:cNvPr>
          <p:cNvGrpSpPr/>
          <p:nvPr/>
        </p:nvGrpSpPr>
        <p:grpSpPr>
          <a:xfrm>
            <a:off x="4100097" y="2148403"/>
            <a:ext cx="3294410" cy="523220"/>
            <a:chOff x="4468432" y="5762469"/>
            <a:chExt cx="3294410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2415C77-7F7D-4BBF-ADBF-14ED085CA2B4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D5727E-99AA-4082-8AEC-E32D008B0392}"/>
                    </a:ext>
                  </a:extLst>
                </p:cNvPr>
                <p:cNvSpPr/>
                <p:nvPr/>
              </p:nvSpPr>
              <p:spPr>
                <a:xfrm>
                  <a:off x="4468432" y="5762469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0        0        0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CD5727E-99AA-4082-8AEC-E32D008B03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432" y="5762469"/>
                  <a:ext cx="2336967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BCF7DF-AB56-43AD-9D4E-3D93A4DEEE09}"/>
                  </a:ext>
                </a:extLst>
              </p:cNvPr>
              <p:cNvSpPr/>
              <p:nvPr/>
            </p:nvSpPr>
            <p:spPr>
              <a:xfrm>
                <a:off x="4283054" y="63317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BCF7DF-AB56-43AD-9D4E-3D93A4DEE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054" y="633173"/>
                <a:ext cx="484303" cy="49292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0B20D5-2227-410A-9D18-57257433BF69}"/>
                  </a:ext>
                </a:extLst>
              </p:cNvPr>
              <p:cNvSpPr/>
              <p:nvPr/>
            </p:nvSpPr>
            <p:spPr>
              <a:xfrm>
                <a:off x="5100794" y="63172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0B20D5-2227-410A-9D18-57257433B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794" y="631727"/>
                <a:ext cx="484303" cy="4929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5A5464-10A3-4966-B8FC-1B44DF80C199}"/>
                  </a:ext>
                </a:extLst>
              </p:cNvPr>
              <p:cNvSpPr/>
              <p:nvPr/>
            </p:nvSpPr>
            <p:spPr>
              <a:xfrm>
                <a:off x="5927062" y="63172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5A5464-10A3-4966-B8FC-1B44DF80C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062" y="631727"/>
                <a:ext cx="484303" cy="4929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4646E473-564E-494B-B25F-C25E3F141385}"/>
              </a:ext>
            </a:extLst>
          </p:cNvPr>
          <p:cNvSpPr/>
          <p:nvPr/>
        </p:nvSpPr>
        <p:spPr>
          <a:xfrm rot="10800000" flipV="1">
            <a:off x="679508" y="3060690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2200E8-482C-4CE9-B1CF-BD59CB3FBF63}"/>
              </a:ext>
            </a:extLst>
          </p:cNvPr>
          <p:cNvSpPr/>
          <p:nvPr/>
        </p:nvSpPr>
        <p:spPr>
          <a:xfrm>
            <a:off x="783088" y="3058192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35EE4B-1E3E-4AD5-8132-E2239ACE928C}"/>
                  </a:ext>
                </a:extLst>
              </p:cNvPr>
              <p:cNvSpPr/>
              <p:nvPr/>
            </p:nvSpPr>
            <p:spPr>
              <a:xfrm>
                <a:off x="1576921" y="3069986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35EE4B-1E3E-4AD5-8132-E2239ACE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1" y="3069986"/>
                <a:ext cx="1352878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F671F48-E3D9-436C-9C36-69F34B8B1131}"/>
                  </a:ext>
                </a:extLst>
              </p:cNvPr>
              <p:cNvSpPr/>
              <p:nvPr/>
            </p:nvSpPr>
            <p:spPr>
              <a:xfrm>
                <a:off x="2646769" y="3081103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F671F48-E3D9-436C-9C36-69F34B8B1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769" y="3081103"/>
                <a:ext cx="607183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2AA541-8BF5-44A9-A662-E5CBFDAA7108}"/>
                  </a:ext>
                </a:extLst>
              </p:cNvPr>
              <p:cNvSpPr/>
              <p:nvPr/>
            </p:nvSpPr>
            <p:spPr>
              <a:xfrm>
                <a:off x="3102055" y="3105143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2AA541-8BF5-44A9-A662-E5CBFDAA71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55" y="3105143"/>
                <a:ext cx="360967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BECCCC-B682-4F7B-A035-9D032C0471A4}"/>
                  </a:ext>
                </a:extLst>
              </p:cNvPr>
              <p:cNvSpPr/>
              <p:nvPr/>
            </p:nvSpPr>
            <p:spPr>
              <a:xfrm>
                <a:off x="3307297" y="3071123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2BECCCC-B682-4F7B-A035-9D032C047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297" y="3071123"/>
                <a:ext cx="2576965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AC1B6EC-25AE-44A1-802D-4F425FA2B9AF}"/>
                  </a:ext>
                </a:extLst>
              </p:cNvPr>
              <p:cNvSpPr/>
              <p:nvPr/>
            </p:nvSpPr>
            <p:spPr>
              <a:xfrm>
                <a:off x="982551" y="3537631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AC1B6EC-25AE-44A1-802D-4F425FA2B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1" y="3537631"/>
                <a:ext cx="4364680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9410D5-9443-4C0D-9749-CAF16BA7C5B9}"/>
                  </a:ext>
                </a:extLst>
              </p:cNvPr>
              <p:cNvSpPr/>
              <p:nvPr/>
            </p:nvSpPr>
            <p:spPr>
              <a:xfrm>
                <a:off x="1352395" y="4007222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9410D5-9443-4C0D-9749-CAF16BA7C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95" y="4007222"/>
                <a:ext cx="4804042" cy="468000"/>
              </a:xfrm>
              <a:prstGeom prst="rect">
                <a:avLst/>
              </a:prstGeom>
              <a:blipFill>
                <a:blip r:embed="rId28"/>
                <a:stretch>
                  <a:fillRect l="-26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D5D5409-7E92-4F9F-9507-BCE1419B1043}"/>
              </a:ext>
            </a:extLst>
          </p:cNvPr>
          <p:cNvSpPr/>
          <p:nvPr/>
        </p:nvSpPr>
        <p:spPr>
          <a:xfrm>
            <a:off x="745739" y="4511078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567676-3E69-4895-A330-94199B7194BF}"/>
              </a:ext>
            </a:extLst>
          </p:cNvPr>
          <p:cNvSpPr/>
          <p:nvPr/>
        </p:nvSpPr>
        <p:spPr>
          <a:xfrm>
            <a:off x="787732" y="4896025"/>
            <a:ext cx="32056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640C52-883B-4A5B-A82F-06E4331AB625}"/>
                  </a:ext>
                </a:extLst>
              </p:cNvPr>
              <p:cNvSpPr txBox="1"/>
              <p:nvPr/>
            </p:nvSpPr>
            <p:spPr>
              <a:xfrm>
                <a:off x="4854687" y="3535332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7640C52-883B-4A5B-A82F-06E4331AB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87" y="3535332"/>
                <a:ext cx="84482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BD26DDC-8E43-4174-AA05-434F86FBB08F}"/>
                  </a:ext>
                </a:extLst>
              </p:cNvPr>
              <p:cNvSpPr/>
              <p:nvPr/>
            </p:nvSpPr>
            <p:spPr>
              <a:xfrm>
                <a:off x="5481437" y="3093841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BD26DDC-8E43-4174-AA05-434F86FBB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37" y="3093841"/>
                <a:ext cx="607183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8BBE75-6789-4AB5-A447-3576869737DF}"/>
                  </a:ext>
                </a:extLst>
              </p:cNvPr>
              <p:cNvSpPr/>
              <p:nvPr/>
            </p:nvSpPr>
            <p:spPr>
              <a:xfrm>
                <a:off x="5531007" y="3543606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B8BBE75-6789-4AB5-A447-357686973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07" y="3543606"/>
                <a:ext cx="793308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7EA4B9-B4C3-4F93-9230-A643FFE3604C}"/>
              </a:ext>
            </a:extLst>
          </p:cNvPr>
          <p:cNvSpPr/>
          <p:nvPr/>
        </p:nvSpPr>
        <p:spPr>
          <a:xfrm rot="16200000">
            <a:off x="5446807" y="1531299"/>
            <a:ext cx="1563534" cy="71711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408CB5C-E1F1-4F69-8B22-0E6F9788D9A8}"/>
              </a:ext>
            </a:extLst>
          </p:cNvPr>
          <p:cNvSpPr/>
          <p:nvPr/>
        </p:nvSpPr>
        <p:spPr>
          <a:xfrm>
            <a:off x="5960534" y="751036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B63F79-CFAC-4EF7-9E1D-78196223CB00}"/>
              </a:ext>
            </a:extLst>
          </p:cNvPr>
          <p:cNvSpPr/>
          <p:nvPr/>
        </p:nvSpPr>
        <p:spPr>
          <a:xfrm>
            <a:off x="4307876" y="1171706"/>
            <a:ext cx="424755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2CA719-7769-40AA-8349-DFFC9AD84C7F}"/>
              </a:ext>
            </a:extLst>
          </p:cNvPr>
          <p:cNvSpPr/>
          <p:nvPr/>
        </p:nvSpPr>
        <p:spPr>
          <a:xfrm>
            <a:off x="5179389" y="1711707"/>
            <a:ext cx="424755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DD46B4E-C248-48AB-9EB3-B5EE67C8FC88}"/>
                  </a:ext>
                </a:extLst>
              </p:cNvPr>
              <p:cNvSpPr/>
              <p:nvPr/>
            </p:nvSpPr>
            <p:spPr>
              <a:xfrm>
                <a:off x="5353721" y="2979974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DD46B4E-C248-48AB-9EB3-B5EE67C8FC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21" y="2979974"/>
                <a:ext cx="1528523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ight Arrow 3">
            <a:extLst>
              <a:ext uri="{FF2B5EF4-FFF2-40B4-BE49-F238E27FC236}">
                <a16:creationId xmlns:a16="http://schemas.microsoft.com/office/drawing/2014/main" id="{819B2C99-017D-4279-A827-E88C0B620B19}"/>
              </a:ext>
            </a:extLst>
          </p:cNvPr>
          <p:cNvSpPr/>
          <p:nvPr/>
        </p:nvSpPr>
        <p:spPr>
          <a:xfrm flipV="1">
            <a:off x="3380523" y="306208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AF8B6D-8054-4E44-88DD-C9E23540E60C}"/>
              </a:ext>
            </a:extLst>
          </p:cNvPr>
          <p:cNvSpPr/>
          <p:nvPr/>
        </p:nvSpPr>
        <p:spPr>
          <a:xfrm>
            <a:off x="4053915" y="3476743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F591F9-040E-47F7-8188-91645F215F27}"/>
                  </a:ext>
                </a:extLst>
              </p:cNvPr>
              <p:cNvSpPr txBox="1"/>
              <p:nvPr/>
            </p:nvSpPr>
            <p:spPr>
              <a:xfrm>
                <a:off x="4219687" y="495689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F591F9-040E-47F7-8188-91645F21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687" y="4956895"/>
                <a:ext cx="66932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AD636D0-94FC-42FF-BA27-A8C799877615}"/>
                  </a:ext>
                </a:extLst>
              </p:cNvPr>
              <p:cNvSpPr/>
              <p:nvPr/>
            </p:nvSpPr>
            <p:spPr>
              <a:xfrm>
                <a:off x="4784237" y="3899209"/>
                <a:ext cx="2148794" cy="91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AD636D0-94FC-42FF-BA27-A8C799877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237" y="3899209"/>
                <a:ext cx="2148794" cy="91829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3">
            <a:extLst>
              <a:ext uri="{FF2B5EF4-FFF2-40B4-BE49-F238E27FC236}">
                <a16:creationId xmlns:a16="http://schemas.microsoft.com/office/drawing/2014/main" id="{561542FF-0605-4750-A4D0-64530EA55E52}"/>
              </a:ext>
            </a:extLst>
          </p:cNvPr>
          <p:cNvSpPr/>
          <p:nvPr/>
        </p:nvSpPr>
        <p:spPr>
          <a:xfrm flipV="1">
            <a:off x="4127947" y="422078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B5CEAA2-4BBF-4C6E-9A36-F3363241A6BD}"/>
                  </a:ext>
                </a:extLst>
              </p:cNvPr>
              <p:cNvSpPr/>
              <p:nvPr/>
            </p:nvSpPr>
            <p:spPr>
              <a:xfrm>
                <a:off x="4690680" y="4701210"/>
                <a:ext cx="2148794" cy="91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B5CEAA2-4BBF-4C6E-9A36-F3363241A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680" y="4701210"/>
                <a:ext cx="2148794" cy="91829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5708E9-D195-4425-A3E4-78144515239A}"/>
                  </a:ext>
                </a:extLst>
              </p:cNvPr>
              <p:cNvSpPr txBox="1"/>
              <p:nvPr/>
            </p:nvSpPr>
            <p:spPr>
              <a:xfrm>
                <a:off x="4251906" y="584796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E5708E9-D195-4425-A3E4-781445152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906" y="5847969"/>
                <a:ext cx="66932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3E1515F-70BF-431C-822F-FEDAE9D6469B}"/>
                  </a:ext>
                </a:extLst>
              </p:cNvPr>
              <p:cNvSpPr/>
              <p:nvPr/>
            </p:nvSpPr>
            <p:spPr>
              <a:xfrm>
                <a:off x="4505361" y="5662684"/>
                <a:ext cx="2148794" cy="918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3E1515F-70BF-431C-822F-FEDAE9D64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61" y="5662684"/>
                <a:ext cx="2148794" cy="91829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9A5EEB-EC14-4A37-A07B-52B5C5936234}"/>
                  </a:ext>
                </a:extLst>
              </p:cNvPr>
              <p:cNvSpPr/>
              <p:nvPr/>
            </p:nvSpPr>
            <p:spPr>
              <a:xfrm>
                <a:off x="9437917" y="3060117"/>
                <a:ext cx="214879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89A5EEB-EC14-4A37-A07B-52B5C5936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917" y="3060117"/>
                <a:ext cx="2148794" cy="60265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3">
            <a:extLst>
              <a:ext uri="{FF2B5EF4-FFF2-40B4-BE49-F238E27FC236}">
                <a16:creationId xmlns:a16="http://schemas.microsoft.com/office/drawing/2014/main" id="{37B02F89-8C42-42CA-99D9-141BAA0CA319}"/>
              </a:ext>
            </a:extLst>
          </p:cNvPr>
          <p:cNvSpPr/>
          <p:nvPr/>
        </p:nvSpPr>
        <p:spPr>
          <a:xfrm flipV="1">
            <a:off x="9078381" y="316427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B10768-7D6D-4227-BBC3-19066B5AF78E}"/>
                  </a:ext>
                </a:extLst>
              </p:cNvPr>
              <p:cNvSpPr txBox="1"/>
              <p:nvPr/>
            </p:nvSpPr>
            <p:spPr>
              <a:xfrm>
                <a:off x="9146299" y="360907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5B10768-7D6D-4227-BBC3-19066B5AF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299" y="3609072"/>
                <a:ext cx="66932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2CA94E6-0F7C-4593-A755-8F5EBEC231F4}"/>
                  </a:ext>
                </a:extLst>
              </p:cNvPr>
              <p:cNvSpPr/>
              <p:nvPr/>
            </p:nvSpPr>
            <p:spPr>
              <a:xfrm>
                <a:off x="9575728" y="3568992"/>
                <a:ext cx="1290404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2CA94E6-0F7C-4593-A755-8F5EBEC23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28" y="3568992"/>
                <a:ext cx="1290404" cy="5633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0FE225-7F2C-41EC-A43E-019E9AFC7F5C}"/>
                  </a:ext>
                </a:extLst>
              </p:cNvPr>
              <p:cNvSpPr txBox="1"/>
              <p:nvPr/>
            </p:nvSpPr>
            <p:spPr>
              <a:xfrm>
                <a:off x="9160343" y="429643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C0FE225-7F2C-41EC-A43E-019E9AFC7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343" y="4296438"/>
                <a:ext cx="66932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CB35C5D-0FE2-4539-99B0-A2EAC174353F}"/>
                  </a:ext>
                </a:extLst>
              </p:cNvPr>
              <p:cNvSpPr/>
              <p:nvPr/>
            </p:nvSpPr>
            <p:spPr>
              <a:xfrm>
                <a:off x="9655158" y="4088527"/>
                <a:ext cx="1569449" cy="8683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CB35C5D-0FE2-4539-99B0-A2EAC1743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158" y="4088527"/>
                <a:ext cx="1569449" cy="86836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6326B0E-B9C5-45FF-B1D7-A884A86DB8D2}"/>
              </a:ext>
            </a:extLst>
          </p:cNvPr>
          <p:cNvSpPr/>
          <p:nvPr/>
        </p:nvSpPr>
        <p:spPr>
          <a:xfrm flipH="1">
            <a:off x="4296600" y="1680284"/>
            <a:ext cx="2947594" cy="39499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D1B046F-05E9-4B9E-8EC9-291771907C63}"/>
              </a:ext>
            </a:extLst>
          </p:cNvPr>
          <p:cNvSpPr/>
          <p:nvPr/>
        </p:nvSpPr>
        <p:spPr>
          <a:xfrm flipH="1">
            <a:off x="4313006" y="1139750"/>
            <a:ext cx="2947594" cy="394995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DBF9BEE-5F49-48F4-BF67-8010D322F442}"/>
              </a:ext>
            </a:extLst>
          </p:cNvPr>
          <p:cNvSpPr/>
          <p:nvPr/>
        </p:nvSpPr>
        <p:spPr>
          <a:xfrm>
            <a:off x="8720356" y="2972760"/>
            <a:ext cx="64800" cy="342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7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0" grpId="0"/>
      <p:bldP spid="21" grpId="0"/>
      <p:bldP spid="22" grpId="0"/>
      <p:bldP spid="23" grpId="0" animBg="1"/>
      <p:bldP spid="23" grpId="1" animBg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9" grpId="0"/>
      <p:bldP spid="50" grpId="0" animBg="1"/>
      <p:bldP spid="51" grpId="0"/>
      <p:bldP spid="52" grpId="0"/>
      <p:bldP spid="53" grpId="0"/>
      <p:bldP spid="54" grpId="0" animBg="1"/>
      <p:bldP spid="55" grpId="0"/>
      <p:bldP spid="60" grpId="0"/>
      <p:bldP spid="61" grpId="0"/>
      <p:bldP spid="62" grpId="0"/>
      <p:bldP spid="63" grpId="0" animBg="1"/>
      <p:bldP spid="68" grpId="0"/>
      <p:bldP spid="69" grpId="0"/>
      <p:bldP spid="70" grpId="0"/>
      <p:bldP spid="71" grpId="0"/>
      <p:bldP spid="72" grpId="0" animBg="1"/>
      <p:bldP spid="72" grpId="1" animBg="1"/>
      <p:bldP spid="73" grpId="0" animBg="1"/>
      <p:bldP spid="73" grpId="1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9F6C978-7341-4BA8-BD0F-DCB37AADA6F2}"/>
              </a:ext>
            </a:extLst>
          </p:cNvPr>
          <p:cNvGrpSpPr/>
          <p:nvPr/>
        </p:nvGrpSpPr>
        <p:grpSpPr>
          <a:xfrm>
            <a:off x="2653076" y="1589162"/>
            <a:ext cx="2738969" cy="2499149"/>
            <a:chOff x="2653076" y="1589162"/>
            <a:chExt cx="2738969" cy="2499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CFA77D-B507-4E98-BE97-C74B0585E3FA}"/>
                    </a:ext>
                  </a:extLst>
                </p:cNvPr>
                <p:cNvSpPr/>
                <p:nvPr/>
              </p:nvSpPr>
              <p:spPr>
                <a:xfrm>
                  <a:off x="2653076" y="1589162"/>
                  <a:ext cx="2738969" cy="24991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r>
                                        <m:rPr>
                                          <m:brk m:alnAt="7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mr>
                              <m:mr>
                                <m:e/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∈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CCFA77D-B507-4E98-BE97-C74B0585E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3076" y="1589162"/>
                  <a:ext cx="2738969" cy="24991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DF2A65-BBAE-4D7A-8F32-BCD6AEF050DB}"/>
                    </a:ext>
                  </a:extLst>
                </p:cNvPr>
                <p:cNvSpPr txBox="1"/>
                <p:nvPr/>
              </p:nvSpPr>
              <p:spPr>
                <a:xfrm>
                  <a:off x="3241741" y="1703120"/>
                  <a:ext cx="734095" cy="9017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m:rPr>
                                <m:brk m:alnAt="7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5DF2A65-BBAE-4D7A-8F32-BCD6AEF05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1741" y="1703120"/>
                  <a:ext cx="734095" cy="90178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1B23422-7684-4753-A40D-BFB4B515AB78}"/>
                    </a:ext>
                  </a:extLst>
                </p:cNvPr>
                <p:cNvSpPr txBox="1"/>
                <p:nvPr/>
              </p:nvSpPr>
              <p:spPr>
                <a:xfrm>
                  <a:off x="3248371" y="2653842"/>
                  <a:ext cx="734095" cy="90178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brk m:alnAt="7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num>
                          <m:den>
                            <m:r>
                              <m:rPr>
                                <m:brk m:alnAt="7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1B23422-7684-4753-A40D-BFB4B515A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8371" y="2653842"/>
                  <a:ext cx="734095" cy="90178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1A8B51-30B4-427C-A93E-FE6BD5E4D512}"/>
                    </a:ext>
                  </a:extLst>
                </p:cNvPr>
                <p:cNvSpPr txBox="1"/>
                <p:nvPr/>
              </p:nvSpPr>
              <p:spPr>
                <a:xfrm>
                  <a:off x="3484680" y="3530608"/>
                  <a:ext cx="41743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1A8B51-30B4-427C-A93E-FE6BD5E4D5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4680" y="3530608"/>
                  <a:ext cx="41743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7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2208770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2208770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200326" y="4125215"/>
                <a:ext cx="3985898" cy="24991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brk m:alnAt="7"/>
                                          </m:rP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</m:eqAr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326" y="4125215"/>
                <a:ext cx="3985898" cy="24991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7363942" y="1628767"/>
                <a:ext cx="2642943" cy="2142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942" y="1628767"/>
                <a:ext cx="2642943" cy="21420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/>
              <p:nvPr/>
            </p:nvSpPr>
            <p:spPr>
              <a:xfrm>
                <a:off x="3251265" y="4204838"/>
                <a:ext cx="73409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brk m:alnAt="7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265" y="4204838"/>
                <a:ext cx="734095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/>
              <p:nvPr/>
            </p:nvSpPr>
            <p:spPr>
              <a:xfrm>
                <a:off x="3241740" y="5152991"/>
                <a:ext cx="734095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brk m:alnAt="7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40" y="5152991"/>
                <a:ext cx="734095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/>
              <p:nvPr/>
            </p:nvSpPr>
            <p:spPr>
              <a:xfrm>
                <a:off x="3478190" y="6101144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190" y="6101144"/>
                <a:ext cx="41743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B56C75-D60A-4B0A-B5E9-E524085BED82}"/>
              </a:ext>
            </a:extLst>
          </p:cNvPr>
          <p:cNvCxnSpPr>
            <a:cxnSpLocks/>
          </p:cNvCxnSpPr>
          <p:nvPr/>
        </p:nvCxnSpPr>
        <p:spPr>
          <a:xfrm rot="5400000" flipV="1">
            <a:off x="8914318" y="4191142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1ED89F-3296-4A1B-88F0-1A7CB1798443}"/>
                  </a:ext>
                </a:extLst>
              </p:cNvPr>
              <p:cNvSpPr txBox="1"/>
              <p:nvPr/>
            </p:nvSpPr>
            <p:spPr>
              <a:xfrm>
                <a:off x="7916846" y="4553779"/>
                <a:ext cx="2642944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1ED89F-3296-4A1B-88F0-1A7CB1798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46" y="4553779"/>
                <a:ext cx="26429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5E0A191-D62A-4ADA-9ADE-6E3776B969E6}"/>
              </a:ext>
            </a:extLst>
          </p:cNvPr>
          <p:cNvSpPr/>
          <p:nvPr/>
        </p:nvSpPr>
        <p:spPr>
          <a:xfrm>
            <a:off x="6544602" y="1483098"/>
            <a:ext cx="64800" cy="48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64643AE-B1E2-4329-95CB-A5854BB9E063}"/>
              </a:ext>
            </a:extLst>
          </p:cNvPr>
          <p:cNvSpPr/>
          <p:nvPr/>
        </p:nvSpPr>
        <p:spPr>
          <a:xfrm>
            <a:off x="3297582" y="1724665"/>
            <a:ext cx="648000" cy="86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3288242-1504-467F-8F9C-C72E232134F6}"/>
              </a:ext>
            </a:extLst>
          </p:cNvPr>
          <p:cNvSpPr/>
          <p:nvPr/>
        </p:nvSpPr>
        <p:spPr>
          <a:xfrm>
            <a:off x="3313339" y="2651273"/>
            <a:ext cx="648000" cy="864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FF9AD4-C92E-461B-988F-3B8919DB185B}"/>
              </a:ext>
            </a:extLst>
          </p:cNvPr>
          <p:cNvSpPr/>
          <p:nvPr/>
        </p:nvSpPr>
        <p:spPr>
          <a:xfrm>
            <a:off x="3402091" y="3653157"/>
            <a:ext cx="520847" cy="32963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08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/>
      <p:bldP spid="15" grpId="0"/>
      <p:bldP spid="16" grpId="0"/>
      <p:bldP spid="17" grpId="0"/>
      <p:bldP spid="19" grpId="0" animBg="1"/>
      <p:bldP spid="14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FF43-9149-44EF-864B-20C94978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Method:5         Eigen values and Eigen vectors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CDBB1F-D4B4-4BB0-ADCE-6BC2E5C00B1F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8EAF3-3481-4429-B9F9-2BD192768472}"/>
              </a:ext>
            </a:extLst>
          </p:cNvPr>
          <p:cNvSpPr/>
          <p:nvPr/>
        </p:nvSpPr>
        <p:spPr>
          <a:xfrm>
            <a:off x="227999" y="264210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B4E2B0C-A919-4014-BA94-F77B33777A27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11948D-DBEE-416A-A10D-8427561DF9FB}"/>
              </a:ext>
            </a:extLst>
          </p:cNvPr>
          <p:cNvSpPr/>
          <p:nvPr/>
        </p:nvSpPr>
        <p:spPr>
          <a:xfrm>
            <a:off x="1979704" y="871363"/>
            <a:ext cx="96627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eigen values and corresponding eigen vectors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/>
              <p:nvPr/>
            </p:nvSpPr>
            <p:spPr>
              <a:xfrm>
                <a:off x="2133113" y="1352242"/>
                <a:ext cx="2308961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371F27-A97E-4948-A846-1F7E00F2A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113" y="1352242"/>
                <a:ext cx="2308961" cy="13907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/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given by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864" y="2642101"/>
                <a:ext cx="7908837" cy="468000"/>
              </a:xfrm>
              <a:prstGeom prst="rect">
                <a:avLst/>
              </a:prstGeom>
              <a:blipFill>
                <a:blip r:embed="rId3"/>
                <a:stretch>
                  <a:fillRect l="-154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/>
              <p:nvPr/>
            </p:nvSpPr>
            <p:spPr>
              <a:xfrm>
                <a:off x="1938230" y="3173423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230" y="3173423"/>
                <a:ext cx="593640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/>
              <p:nvPr/>
            </p:nvSpPr>
            <p:spPr>
              <a:xfrm>
                <a:off x="2301756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56" y="3160544"/>
                <a:ext cx="127038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/>
              <p:nvPr/>
            </p:nvSpPr>
            <p:spPr>
              <a:xfrm>
                <a:off x="3287594" y="315773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594" y="3157734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/>
              <p:nvPr/>
            </p:nvSpPr>
            <p:spPr>
              <a:xfrm>
                <a:off x="4131763" y="3160544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763" y="3160544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/>
              <p:nvPr/>
            </p:nvSpPr>
            <p:spPr>
              <a:xfrm>
                <a:off x="4827571" y="3173423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571" y="3173423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/>
              <p:nvPr/>
            </p:nvSpPr>
            <p:spPr>
              <a:xfrm>
                <a:off x="1911113" y="3691364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13" y="3691364"/>
                <a:ext cx="3397214" cy="468000"/>
              </a:xfrm>
              <a:prstGeom prst="rect">
                <a:avLst/>
              </a:prstGeom>
              <a:blipFill>
                <a:blip r:embed="rId9"/>
                <a:stretch>
                  <a:fillRect l="-377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/>
              <p:nvPr/>
            </p:nvSpPr>
            <p:spPr>
              <a:xfrm>
                <a:off x="3300900" y="4227486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=0+0+0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00" y="4227486"/>
                <a:ext cx="2020109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/>
              <p:nvPr/>
            </p:nvSpPr>
            <p:spPr>
              <a:xfrm>
                <a:off x="5222197" y="422268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197" y="4222686"/>
                <a:ext cx="82135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/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4737193"/>
                <a:ext cx="7378495" cy="468000"/>
              </a:xfrm>
              <a:prstGeom prst="rect">
                <a:avLst/>
              </a:prstGeom>
              <a:blipFill>
                <a:blip r:embed="rId12"/>
                <a:stretch>
                  <a:fillRect t="-12987" r="-744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8C0FA-AF97-4BF2-8C60-169F63CEDDB5}"/>
              </a:ext>
            </a:extLst>
          </p:cNvPr>
          <p:cNvCxnSpPr>
            <a:cxnSpLocks/>
          </p:cNvCxnSpPr>
          <p:nvPr/>
        </p:nvCxnSpPr>
        <p:spPr>
          <a:xfrm flipV="1">
            <a:off x="5842988" y="344388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/>
              <p:nvPr/>
            </p:nvSpPr>
            <p:spPr>
              <a:xfrm>
                <a:off x="6715132" y="316054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32" y="3160544"/>
                <a:ext cx="821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DD4520B0-F1C9-47A5-92F8-7C29D3427821}"/>
              </a:ext>
            </a:extLst>
          </p:cNvPr>
          <p:cNvSpPr/>
          <p:nvPr/>
        </p:nvSpPr>
        <p:spPr>
          <a:xfrm>
            <a:off x="1329376" y="482583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9FB51C8-D760-4E84-8371-2112D9132B15}"/>
              </a:ext>
            </a:extLst>
          </p:cNvPr>
          <p:cNvSpPr/>
          <p:nvPr/>
        </p:nvSpPr>
        <p:spPr>
          <a:xfrm rot="2238890">
            <a:off x="2201971" y="1782532"/>
            <a:ext cx="1742376" cy="38721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0E78AB1-B189-46C6-9896-64BDFDFB933F}"/>
              </a:ext>
            </a:extLst>
          </p:cNvPr>
          <p:cNvSpPr/>
          <p:nvPr/>
        </p:nvSpPr>
        <p:spPr>
          <a:xfrm>
            <a:off x="2374902" y="1389304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3FAF645-C4A5-4183-A1C3-6DA87219B477}"/>
              </a:ext>
            </a:extLst>
          </p:cNvPr>
          <p:cNvCxnSpPr>
            <a:cxnSpLocks/>
          </p:cNvCxnSpPr>
          <p:nvPr/>
        </p:nvCxnSpPr>
        <p:spPr>
          <a:xfrm>
            <a:off x="2531870" y="1444214"/>
            <a:ext cx="0" cy="108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0A39F24-B68F-413A-B788-560672FECF77}"/>
              </a:ext>
            </a:extLst>
          </p:cNvPr>
          <p:cNvCxnSpPr>
            <a:cxnSpLocks/>
          </p:cNvCxnSpPr>
          <p:nvPr/>
        </p:nvCxnSpPr>
        <p:spPr>
          <a:xfrm rot="16200000">
            <a:off x="3107346" y="805387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/>
              <p:nvPr/>
            </p:nvSpPr>
            <p:spPr>
              <a:xfrm>
                <a:off x="1651167" y="5457188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167" y="5457188"/>
                <a:ext cx="1273911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/>
              <p:nvPr/>
            </p:nvSpPr>
            <p:spPr>
              <a:xfrm>
                <a:off x="4251439" y="5307664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439" y="5307664"/>
                <a:ext cx="1642669" cy="8951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/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052" y="5472688"/>
                <a:ext cx="410677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/>
              <p:nvPr/>
            </p:nvSpPr>
            <p:spPr>
              <a:xfrm>
                <a:off x="5668540" y="5472688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540" y="5472688"/>
                <a:ext cx="41067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/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85" y="5307665"/>
                <a:ext cx="1642669" cy="8951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5183E3C-DDD1-46C6-91DC-3ECE46896145}"/>
              </a:ext>
            </a:extLst>
          </p:cNvPr>
          <p:cNvSpPr/>
          <p:nvPr/>
        </p:nvSpPr>
        <p:spPr>
          <a:xfrm>
            <a:off x="2925764" y="1789420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8D6B2A-EE9A-48B1-BABF-86DAC6BDD10E}"/>
              </a:ext>
            </a:extLst>
          </p:cNvPr>
          <p:cNvCxnSpPr>
            <a:cxnSpLocks/>
          </p:cNvCxnSpPr>
          <p:nvPr/>
        </p:nvCxnSpPr>
        <p:spPr>
          <a:xfrm rot="16200000">
            <a:off x="3093524" y="1245322"/>
            <a:ext cx="0" cy="151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16BD25-010D-42A3-B1D8-BAEEB1AA7A12}"/>
              </a:ext>
            </a:extLst>
          </p:cNvPr>
          <p:cNvCxnSpPr>
            <a:cxnSpLocks/>
          </p:cNvCxnSpPr>
          <p:nvPr/>
        </p:nvCxnSpPr>
        <p:spPr>
          <a:xfrm>
            <a:off x="3109791" y="1495457"/>
            <a:ext cx="0" cy="100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91B8978-A2DE-40B9-B459-5CE65BBB1A0C}"/>
              </a:ext>
            </a:extLst>
          </p:cNvPr>
          <p:cNvSpPr/>
          <p:nvPr/>
        </p:nvSpPr>
        <p:spPr>
          <a:xfrm>
            <a:off x="3482991" y="2219109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54F4E48-A1AA-4DE9-8779-F868D1BED919}"/>
              </a:ext>
            </a:extLst>
          </p:cNvPr>
          <p:cNvCxnSpPr>
            <a:cxnSpLocks/>
          </p:cNvCxnSpPr>
          <p:nvPr/>
        </p:nvCxnSpPr>
        <p:spPr>
          <a:xfrm>
            <a:off x="3662204" y="1420154"/>
            <a:ext cx="0" cy="115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BE421F-2584-4F72-8AB5-9229F659D91B}"/>
              </a:ext>
            </a:extLst>
          </p:cNvPr>
          <p:cNvCxnSpPr>
            <a:cxnSpLocks/>
          </p:cNvCxnSpPr>
          <p:nvPr/>
        </p:nvCxnSpPr>
        <p:spPr>
          <a:xfrm rot="16200000">
            <a:off x="3085132" y="1595256"/>
            <a:ext cx="0" cy="16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/>
              <p:nvPr/>
            </p:nvSpPr>
            <p:spPr>
              <a:xfrm>
                <a:off x="5870250" y="5307663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50" y="5307663"/>
                <a:ext cx="1642669" cy="8951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29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3" grpId="1" animBg="1"/>
      <p:bldP spid="24" grpId="0" animBg="1"/>
      <p:bldP spid="24" grpId="1" animBg="1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5" grpId="0" animBg="1"/>
      <p:bldP spid="35" grpId="1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/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/>
              <p:nvPr/>
            </p:nvSpPr>
            <p:spPr>
              <a:xfrm>
                <a:off x="3420166" y="87737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66" y="877376"/>
                <a:ext cx="1642669" cy="895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/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/>
              <p:nvPr/>
            </p:nvSpPr>
            <p:spPr>
              <a:xfrm>
                <a:off x="4798630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30" y="1029521"/>
                <a:ext cx="41067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/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/>
              <p:nvPr/>
            </p:nvSpPr>
            <p:spPr>
              <a:xfrm>
                <a:off x="5000340" y="87737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0" y="877375"/>
                <a:ext cx="1642669" cy="895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/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/>
              <p:nvPr/>
            </p:nvSpPr>
            <p:spPr>
              <a:xfrm>
                <a:off x="1889360" y="1763028"/>
                <a:ext cx="2072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−1−1−1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60" y="1763028"/>
                <a:ext cx="2072873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/>
              <p:nvPr/>
            </p:nvSpPr>
            <p:spPr>
              <a:xfrm>
                <a:off x="3713285" y="1725966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85" y="1725966"/>
                <a:ext cx="1080142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/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/>
              <p:nvPr/>
            </p:nvSpPr>
            <p:spPr>
              <a:xfrm>
                <a:off x="2680562" y="2314613"/>
                <a:ext cx="519200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62" y="2314613"/>
                <a:ext cx="519200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B242EBAB-838E-404D-83C4-5B0084496A47}"/>
              </a:ext>
            </a:extLst>
          </p:cNvPr>
          <p:cNvSpPr/>
          <p:nvPr/>
        </p:nvSpPr>
        <p:spPr>
          <a:xfrm>
            <a:off x="302439" y="238056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/>
              <p:nvPr/>
            </p:nvSpPr>
            <p:spPr>
              <a:xfrm>
                <a:off x="2239438" y="2743869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438" y="2743869"/>
                <a:ext cx="1080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BE770583-B240-44C1-8C17-2C208F3028BD}"/>
              </a:ext>
            </a:extLst>
          </p:cNvPr>
          <p:cNvSpPr/>
          <p:nvPr/>
        </p:nvSpPr>
        <p:spPr>
          <a:xfrm>
            <a:off x="302439" y="326882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/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blipFill>
                <a:blip r:embed="rId15"/>
                <a:stretch>
                  <a:fillRect l="-185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C27F8-86CC-4C08-BD99-29EAD0E33CBD}"/>
              </a:ext>
            </a:extLst>
          </p:cNvPr>
          <p:cNvGrpSpPr/>
          <p:nvPr/>
        </p:nvGrpSpPr>
        <p:grpSpPr>
          <a:xfrm>
            <a:off x="897437" y="3771709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EBCE1-9FBB-41B8-89F1-BB84CAB9F661}"/>
              </a:ext>
            </a:extLst>
          </p:cNvPr>
          <p:cNvGrpSpPr/>
          <p:nvPr/>
        </p:nvGrpSpPr>
        <p:grpSpPr>
          <a:xfrm>
            <a:off x="9255843" y="3816787"/>
            <a:ext cx="2659746" cy="936001"/>
            <a:chOff x="9532254" y="3356142"/>
            <a:chExt cx="2659746" cy="936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3511-120C-4F5C-A809-D9AC1598433E}"/>
                </a:ext>
              </a:extLst>
            </p:cNvPr>
            <p:cNvSpPr/>
            <p:nvPr/>
          </p:nvSpPr>
          <p:spPr>
            <a:xfrm rot="10800000" flipV="1">
              <a:off x="9532254" y="3356143"/>
              <a:ext cx="2608060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/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/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DD426-F698-4D86-A093-9D008154B43F}"/>
              </a:ext>
            </a:extLst>
          </p:cNvPr>
          <p:cNvGrpSpPr/>
          <p:nvPr/>
        </p:nvGrpSpPr>
        <p:grpSpPr>
          <a:xfrm>
            <a:off x="897951" y="4355059"/>
            <a:ext cx="3448966" cy="483689"/>
            <a:chOff x="1135912" y="3713885"/>
            <a:chExt cx="3267876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/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/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/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/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F5CB30-A07A-4AEE-B60E-6F95EB5F7438}"/>
              </a:ext>
            </a:extLst>
          </p:cNvPr>
          <p:cNvCxnSpPr>
            <a:cxnSpLocks/>
          </p:cNvCxnSpPr>
          <p:nvPr/>
        </p:nvCxnSpPr>
        <p:spPr>
          <a:xfrm flipV="1">
            <a:off x="4465951" y="464512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/>
              <p:nvPr/>
            </p:nvSpPr>
            <p:spPr>
              <a:xfrm>
                <a:off x="5338095" y="4361788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95" y="4361788"/>
                <a:ext cx="82135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/>
              <p:nvPr/>
            </p:nvSpPr>
            <p:spPr>
              <a:xfrm>
                <a:off x="928615" y="4902636"/>
                <a:ext cx="407172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5" y="4902636"/>
                <a:ext cx="4071725" cy="468000"/>
              </a:xfrm>
              <a:prstGeom prst="rect">
                <a:avLst/>
              </a:prstGeom>
              <a:blipFill>
                <a:blip r:embed="rId30"/>
                <a:stretch>
                  <a:fillRect l="-299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/>
              <p:nvPr/>
            </p:nvSpPr>
            <p:spPr>
              <a:xfrm>
                <a:off x="504464" y="5434950"/>
                <a:ext cx="533235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4" y="5434950"/>
                <a:ext cx="5332352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/>
              <p:nvPr/>
            </p:nvSpPr>
            <p:spPr>
              <a:xfrm>
                <a:off x="5276563" y="5434950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=−1−0+3−2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563" y="5434950"/>
                <a:ext cx="3184600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/>
              <p:nvPr/>
            </p:nvSpPr>
            <p:spPr>
              <a:xfrm>
                <a:off x="8233174" y="5440087"/>
                <a:ext cx="7687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174" y="5440087"/>
                <a:ext cx="768769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E3C3E740-BE50-47F7-8F79-7FF443CE96E3}"/>
              </a:ext>
            </a:extLst>
          </p:cNvPr>
          <p:cNvSpPr/>
          <p:nvPr/>
        </p:nvSpPr>
        <p:spPr>
          <a:xfrm>
            <a:off x="298240" y="496921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/>
              <p:nvPr/>
            </p:nvSpPr>
            <p:spPr>
              <a:xfrm>
                <a:off x="771141" y="5979147"/>
                <a:ext cx="736830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5979147"/>
                <a:ext cx="7368307" cy="468000"/>
              </a:xfrm>
              <a:prstGeom prst="rect">
                <a:avLst/>
              </a:prstGeom>
              <a:blipFill>
                <a:blip r:embed="rId34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33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37" grpId="0"/>
      <p:bldP spid="39" grpId="0"/>
      <p:bldP spid="40" grpId="0"/>
      <p:bldP spid="41" grpId="0"/>
      <p:bldP spid="42" grpId="0"/>
      <p:bldP spid="44" grpId="0"/>
      <p:bldP spid="45" grpId="0" animBg="1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/>
              <p:nvPr/>
            </p:nvSpPr>
            <p:spPr>
              <a:xfrm>
                <a:off x="5058862" y="3791894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62" y="3791894"/>
                <a:ext cx="2430664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/>
              <p:nvPr/>
            </p:nvSpPr>
            <p:spPr>
              <a:xfrm>
                <a:off x="1542431" y="1827148"/>
                <a:ext cx="2435676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431" y="1827148"/>
                <a:ext cx="2435676" cy="46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C14B99C-309D-4C94-BAC4-232CEA369555}"/>
              </a:ext>
            </a:extLst>
          </p:cNvPr>
          <p:cNvGrpSpPr/>
          <p:nvPr/>
        </p:nvGrpSpPr>
        <p:grpSpPr>
          <a:xfrm>
            <a:off x="7972306" y="1012018"/>
            <a:ext cx="3924000" cy="1692000"/>
            <a:chOff x="7680195" y="1515966"/>
            <a:chExt cx="3924000" cy="1692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E0DF9E-3A29-44B5-83FB-22E30C53A0AE}"/>
                </a:ext>
              </a:extLst>
            </p:cNvPr>
            <p:cNvCxnSpPr/>
            <p:nvPr/>
          </p:nvCxnSpPr>
          <p:spPr>
            <a:xfrm>
              <a:off x="8087932" y="1515966"/>
              <a:ext cx="0" cy="1692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166391-30A6-4044-BF72-2AD2C29D5B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2195" y="534221"/>
              <a:ext cx="0" cy="3924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/>
              <p:nvPr/>
            </p:nvSpPr>
            <p:spPr>
              <a:xfrm>
                <a:off x="8234611" y="1001669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0     −3    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1" y="1001669"/>
                <a:ext cx="347555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/>
              <p:nvPr/>
            </p:nvSpPr>
            <p:spPr>
              <a:xfrm>
                <a:off x="7688448" y="985748"/>
                <a:ext cx="67731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448" y="985748"/>
                <a:ext cx="677319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/>
              <p:nvPr/>
            </p:nvSpPr>
            <p:spPr>
              <a:xfrm>
                <a:off x="8385042" y="1488896"/>
                <a:ext cx="4922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042" y="1488896"/>
                <a:ext cx="49220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/>
              <p:nvPr/>
            </p:nvSpPr>
            <p:spPr>
              <a:xfrm>
                <a:off x="10934359" y="199769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359" y="1997697"/>
                <a:ext cx="74053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/>
              <p:nvPr/>
            </p:nvSpPr>
            <p:spPr>
              <a:xfrm>
                <a:off x="7806137" y="147197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137" y="1471974"/>
                <a:ext cx="74053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/>
              <p:nvPr/>
            </p:nvSpPr>
            <p:spPr>
              <a:xfrm>
                <a:off x="8403796" y="1992273"/>
                <a:ext cx="461551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96" y="1992273"/>
                <a:ext cx="461551" cy="46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8A6AC0F-4FCA-4846-AADF-491003A64B10}"/>
              </a:ext>
            </a:extLst>
          </p:cNvPr>
          <p:cNvGrpSpPr/>
          <p:nvPr/>
        </p:nvGrpSpPr>
        <p:grpSpPr>
          <a:xfrm>
            <a:off x="7206771" y="1235235"/>
            <a:ext cx="1237683" cy="1008000"/>
            <a:chOff x="7209769" y="1751761"/>
            <a:chExt cx="1237683" cy="10080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51D495-2B64-42AD-B7E8-C9FC58423DD9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52" y="2756067"/>
              <a:ext cx="122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6FCD95D-45A8-4DD8-A6A9-0643D689B4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69" y="1751761"/>
              <a:ext cx="504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26F860-67D0-4D20-8A65-DD51421BC82D}"/>
                </a:ext>
              </a:extLst>
            </p:cNvPr>
            <p:cNvCxnSpPr/>
            <p:nvPr/>
          </p:nvCxnSpPr>
          <p:spPr>
            <a:xfrm>
              <a:off x="7222648" y="1751761"/>
              <a:ext cx="0" cy="10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/>
              <p:nvPr/>
            </p:nvSpPr>
            <p:spPr>
              <a:xfrm>
                <a:off x="7313929" y="152556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929" y="1525567"/>
                <a:ext cx="74053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/>
              <p:nvPr/>
            </p:nvSpPr>
            <p:spPr>
              <a:xfrm>
                <a:off x="6150055" y="2243170"/>
                <a:ext cx="180897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×−1=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55" y="2243170"/>
                <a:ext cx="1808971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/>
              <p:nvPr/>
            </p:nvSpPr>
            <p:spPr>
              <a:xfrm>
                <a:off x="7709400" y="224516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400" y="2245163"/>
                <a:ext cx="74053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EFF6A9-667B-4184-8EBB-5BA58519FD62}"/>
              </a:ext>
            </a:extLst>
          </p:cNvPr>
          <p:cNvSpPr/>
          <p:nvPr/>
        </p:nvSpPr>
        <p:spPr>
          <a:xfrm>
            <a:off x="8452597" y="1050655"/>
            <a:ext cx="356953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0CC5A9-B4FA-47AE-86EC-E209067D9FC1}"/>
              </a:ext>
            </a:extLst>
          </p:cNvPr>
          <p:cNvSpPr/>
          <p:nvPr/>
        </p:nvSpPr>
        <p:spPr>
          <a:xfrm>
            <a:off x="9118302" y="1050654"/>
            <a:ext cx="536921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/>
              <p:nvPr/>
            </p:nvSpPr>
            <p:spPr>
              <a:xfrm>
                <a:off x="9023868" y="199356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68" y="1993567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69FE42-891C-4E1F-8EAA-FA591C7FF53E}"/>
              </a:ext>
            </a:extLst>
          </p:cNvPr>
          <p:cNvSpPr/>
          <p:nvPr/>
        </p:nvSpPr>
        <p:spPr>
          <a:xfrm>
            <a:off x="9095240" y="2063336"/>
            <a:ext cx="57552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F4F382-A973-412A-A000-326BC07C82C9}"/>
              </a:ext>
            </a:extLst>
          </p:cNvPr>
          <p:cNvSpPr/>
          <p:nvPr/>
        </p:nvSpPr>
        <p:spPr>
          <a:xfrm>
            <a:off x="7705899" y="1049850"/>
            <a:ext cx="627483" cy="4156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/>
              <p:nvPr/>
            </p:nvSpPr>
            <p:spPr>
              <a:xfrm>
                <a:off x="9986546" y="149878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546" y="1498780"/>
                <a:ext cx="74053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F79BD1-B390-438E-B019-3553FFC62C17}"/>
              </a:ext>
            </a:extLst>
          </p:cNvPr>
          <p:cNvSpPr/>
          <p:nvPr/>
        </p:nvSpPr>
        <p:spPr>
          <a:xfrm>
            <a:off x="9894286" y="1023271"/>
            <a:ext cx="620724" cy="928804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/>
              <p:nvPr/>
            </p:nvSpPr>
            <p:spPr>
              <a:xfrm>
                <a:off x="9907399" y="1994591"/>
                <a:ext cx="65089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399" y="1994591"/>
                <a:ext cx="650898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95E98C-EAE2-4275-9A6F-C339FBED3666}"/>
              </a:ext>
            </a:extLst>
          </p:cNvPr>
          <p:cNvSpPr/>
          <p:nvPr/>
        </p:nvSpPr>
        <p:spPr>
          <a:xfrm>
            <a:off x="9953750" y="2065365"/>
            <a:ext cx="604547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/>
              <p:nvPr/>
            </p:nvSpPr>
            <p:spPr>
              <a:xfrm>
                <a:off x="11020556" y="1495314"/>
                <a:ext cx="56814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556" y="1495314"/>
                <a:ext cx="568141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/>
              <p:nvPr/>
            </p:nvSpPr>
            <p:spPr>
              <a:xfrm>
                <a:off x="407693" y="1049850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" y="1049850"/>
                <a:ext cx="405318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/>
              <p:nvPr/>
            </p:nvSpPr>
            <p:spPr>
              <a:xfrm>
                <a:off x="279244" y="1833227"/>
                <a:ext cx="16204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4" y="1833227"/>
                <a:ext cx="1620414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EAD69E-F265-4298-A47F-B4D33251EB52}"/>
              </a:ext>
            </a:extLst>
          </p:cNvPr>
          <p:cNvSpPr/>
          <p:nvPr/>
        </p:nvSpPr>
        <p:spPr>
          <a:xfrm>
            <a:off x="8462815" y="2072679"/>
            <a:ext cx="346735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/>
              <p:nvPr/>
            </p:nvSpPr>
            <p:spPr>
              <a:xfrm>
                <a:off x="1894377" y="184387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77" y="1843877"/>
                <a:ext cx="596485" cy="467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/>
              <p:nvPr/>
            </p:nvSpPr>
            <p:spPr>
              <a:xfrm>
                <a:off x="2229611" y="1843877"/>
                <a:ext cx="942379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11" y="1843877"/>
                <a:ext cx="942379" cy="467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D34ED1-3AF4-45D4-80A0-D967E99922D4}"/>
              </a:ext>
            </a:extLst>
          </p:cNvPr>
          <p:cNvSpPr/>
          <p:nvPr/>
        </p:nvSpPr>
        <p:spPr>
          <a:xfrm>
            <a:off x="9095241" y="2057345"/>
            <a:ext cx="576920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5F0D56-B4EA-4207-9EDB-4C39664A9FEA}"/>
              </a:ext>
            </a:extLst>
          </p:cNvPr>
          <p:cNvSpPr/>
          <p:nvPr/>
        </p:nvSpPr>
        <p:spPr>
          <a:xfrm>
            <a:off x="9953750" y="2096140"/>
            <a:ext cx="576061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/>
              <p:nvPr/>
            </p:nvSpPr>
            <p:spPr>
              <a:xfrm>
                <a:off x="2823538" y="1846862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38" y="1846862"/>
                <a:ext cx="893253" cy="467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/>
              <p:nvPr/>
            </p:nvSpPr>
            <p:spPr>
              <a:xfrm>
                <a:off x="3794079" y="1829336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079" y="1829336"/>
                <a:ext cx="740534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B0C41E-6A58-43E6-B7A9-8BC0548ED2DE}"/>
              </a:ext>
            </a:extLst>
          </p:cNvPr>
          <p:cNvCxnSpPr>
            <a:cxnSpLocks/>
          </p:cNvCxnSpPr>
          <p:nvPr/>
        </p:nvCxnSpPr>
        <p:spPr>
          <a:xfrm rot="16200000">
            <a:off x="2764612" y="1469483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/>
              <p:nvPr/>
            </p:nvSpPr>
            <p:spPr>
              <a:xfrm>
                <a:off x="200473" y="2788261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3" y="2788261"/>
                <a:ext cx="1736696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/>
              <p:nvPr/>
            </p:nvSpPr>
            <p:spPr>
              <a:xfrm>
                <a:off x="1696771" y="2786943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71" y="2786943"/>
                <a:ext cx="1347354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/>
              <p:nvPr/>
            </p:nvSpPr>
            <p:spPr>
              <a:xfrm>
                <a:off x="2823538" y="2788261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38" y="2788261"/>
                <a:ext cx="1347354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/>
              <p:nvPr/>
            </p:nvSpPr>
            <p:spPr>
              <a:xfrm>
                <a:off x="4003865" y="277572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65" y="2775724"/>
                <a:ext cx="74053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/>
              <p:nvPr/>
            </p:nvSpPr>
            <p:spPr>
              <a:xfrm>
                <a:off x="200079" y="3806767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9" y="3806767"/>
                <a:ext cx="2430664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/>
              <p:nvPr/>
            </p:nvSpPr>
            <p:spPr>
              <a:xfrm>
                <a:off x="2386222" y="379961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22" y="3799614"/>
                <a:ext cx="74053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/>
              <p:nvPr/>
            </p:nvSpPr>
            <p:spPr>
              <a:xfrm>
                <a:off x="2693577" y="3793623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77" y="3793623"/>
                <a:ext cx="2430664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/>
              <p:nvPr/>
            </p:nvSpPr>
            <p:spPr>
              <a:xfrm>
                <a:off x="4715636" y="378647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36" y="3786470"/>
                <a:ext cx="740534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/>
              <p:nvPr/>
            </p:nvSpPr>
            <p:spPr>
              <a:xfrm>
                <a:off x="224284" y="4965144"/>
                <a:ext cx="11286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4" y="4965144"/>
                <a:ext cx="1128686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/>
              <p:nvPr/>
            </p:nvSpPr>
            <p:spPr>
              <a:xfrm>
                <a:off x="1147810" y="4982608"/>
                <a:ext cx="625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810" y="4982608"/>
                <a:ext cx="625680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/>
              <p:nvPr/>
            </p:nvSpPr>
            <p:spPr>
              <a:xfrm>
                <a:off x="1770213" y="4983930"/>
                <a:ext cx="43143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213" y="4983930"/>
                <a:ext cx="431439" cy="468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/>
              <p:nvPr/>
            </p:nvSpPr>
            <p:spPr>
              <a:xfrm>
                <a:off x="2083653" y="4994684"/>
                <a:ext cx="6300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53" y="4994684"/>
                <a:ext cx="630001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A8B1986-0ACF-4EDD-A600-AFA5AFC9C21D}"/>
              </a:ext>
            </a:extLst>
          </p:cNvPr>
          <p:cNvSpPr/>
          <p:nvPr/>
        </p:nvSpPr>
        <p:spPr>
          <a:xfrm>
            <a:off x="647233" y="2839371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B7D2641-D35F-4684-877A-81D1DE8A3F77}"/>
              </a:ext>
            </a:extLst>
          </p:cNvPr>
          <p:cNvSpPr/>
          <p:nvPr/>
        </p:nvSpPr>
        <p:spPr>
          <a:xfrm>
            <a:off x="1802156" y="2839370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84143A0-DD70-475A-96E5-5E0A2E5C2E82}"/>
              </a:ext>
            </a:extLst>
          </p:cNvPr>
          <p:cNvSpPr/>
          <p:nvPr/>
        </p:nvSpPr>
        <p:spPr>
          <a:xfrm>
            <a:off x="2920616" y="2837272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20D0AF5-C3C4-40FE-B01F-990073979FB0}"/>
              </a:ext>
            </a:extLst>
          </p:cNvPr>
          <p:cNvSpPr/>
          <p:nvPr/>
        </p:nvSpPr>
        <p:spPr>
          <a:xfrm>
            <a:off x="657782" y="3849489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54E5023-FE68-494C-BEE5-5EDC1EC61F78}"/>
              </a:ext>
            </a:extLst>
          </p:cNvPr>
          <p:cNvSpPr/>
          <p:nvPr/>
        </p:nvSpPr>
        <p:spPr>
          <a:xfrm>
            <a:off x="2991830" y="3847486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2C8D22-AF5C-4B19-AB32-575FFC2AA473}"/>
              </a:ext>
            </a:extLst>
          </p:cNvPr>
          <p:cNvSpPr/>
          <p:nvPr/>
        </p:nvSpPr>
        <p:spPr>
          <a:xfrm>
            <a:off x="5351756" y="3834837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320340-02F5-4E64-9476-CC77D86299BE}"/>
              </a:ext>
            </a:extLst>
          </p:cNvPr>
          <p:cNvGrpSpPr/>
          <p:nvPr/>
        </p:nvGrpSpPr>
        <p:grpSpPr>
          <a:xfrm>
            <a:off x="9754903" y="3394992"/>
            <a:ext cx="1836000" cy="736955"/>
            <a:chOff x="7629570" y="4953324"/>
            <a:chExt cx="1836000" cy="7369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57B54-E5FB-48E6-9C16-E1946D3C61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040683-4279-4FC9-9001-7C528D7589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E9B4CD5-187E-45D0-8E65-BC38A2C470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19606D7-2C87-47A0-91CC-CA19C0A62E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D6756D-C198-4D5A-B6F1-A061284E3D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/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/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/>
              <p:nvPr/>
            </p:nvSpPr>
            <p:spPr>
              <a:xfrm>
                <a:off x="9477612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12" y="4069138"/>
                <a:ext cx="596485" cy="46799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/>
              <p:nvPr/>
            </p:nvSpPr>
            <p:spPr>
              <a:xfrm>
                <a:off x="11299821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821" y="4069138"/>
                <a:ext cx="596485" cy="467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69C0710-3E5D-4E36-921C-8102E7F95BD7}"/>
              </a:ext>
            </a:extLst>
          </p:cNvPr>
          <p:cNvSpPr/>
          <p:nvPr/>
        </p:nvSpPr>
        <p:spPr>
          <a:xfrm>
            <a:off x="590079" y="5007930"/>
            <a:ext cx="2174533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10806F-7022-4F8F-8F35-E8A6DC4E9986}"/>
              </a:ext>
            </a:extLst>
          </p:cNvPr>
          <p:cNvCxnSpPr>
            <a:cxnSpLocks/>
          </p:cNvCxnSpPr>
          <p:nvPr/>
        </p:nvCxnSpPr>
        <p:spPr>
          <a:xfrm flipV="1">
            <a:off x="2756826" y="5256294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/>
              <p:nvPr/>
            </p:nvSpPr>
            <p:spPr>
              <a:xfrm>
                <a:off x="3426935" y="4994684"/>
                <a:ext cx="2174532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Values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A4273AB-E9D7-4A55-836A-C616F9902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935" y="4994684"/>
                <a:ext cx="2174532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13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-0.00185 L 0.10716 -0.1083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532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500"/>
                            </p:stCondLst>
                            <p:childTnLst>
                              <p:par>
                                <p:cTn id="3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1000"/>
                            </p:stCondLst>
                            <p:childTnLst>
                              <p:par>
                                <p:cTn id="3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1500"/>
                            </p:stCondLst>
                            <p:childTnLst>
                              <p:par>
                                <p:cTn id="3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4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2" grpId="3"/>
      <p:bldP spid="12" grpId="4"/>
      <p:bldP spid="12" grpId="5"/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/>
      <p:bldP spid="27" grpId="0" animBg="1"/>
      <p:bldP spid="27" grpId="1" animBg="1"/>
      <p:bldP spid="28" grpId="0"/>
      <p:bldP spid="29" grpId="0" animBg="1"/>
      <p:bldP spid="29" grpId="1" animBg="1"/>
      <p:bldP spid="30" grpId="0"/>
      <p:bldP spid="31" grpId="0"/>
      <p:bldP spid="32" grpId="0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9" grpId="0"/>
      <p:bldP spid="70" grpId="0"/>
      <p:bldP spid="71" grpId="0"/>
      <p:bldP spid="72" grpId="0"/>
      <p:bldP spid="84" grpId="0" animBg="1"/>
      <p:bldP spid="8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blipFill>
                <a:blip r:embed="rId3"/>
                <a:stretch>
                  <a:fillRect l="-1753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852017" y="1260961"/>
                <a:ext cx="3125273" cy="631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017" y="1260961"/>
                <a:ext cx="3125273" cy="631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499525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25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91633" y="3254398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633" y="3254398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9391180" y="1937181"/>
                <a:ext cx="2396149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180" y="1937181"/>
                <a:ext cx="2396149" cy="1230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937141" y="1821828"/>
                <a:ext cx="5285988" cy="1738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141" y="1821828"/>
                <a:ext cx="5285988" cy="1738805"/>
              </a:xfrm>
              <a:prstGeom prst="rect">
                <a:avLst/>
              </a:prstGeom>
              <a:blipFill>
                <a:blip r:embed="rId11"/>
                <a:stretch>
                  <a:fillRect r="-11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287106" y="4219279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106" y="4219279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939306" y="4694462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146976" y="3167390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9936905" y="1892684"/>
            <a:ext cx="1931115" cy="1545287"/>
            <a:chOff x="4249625" y="4872966"/>
            <a:chExt cx="1931115" cy="1545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/>
                <p:nvPr/>
              </p:nvSpPr>
              <p:spPr>
                <a:xfrm>
                  <a:off x="4249625" y="5399315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625" y="5399315"/>
                  <a:ext cx="191834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/>
                <p:nvPr/>
              </p:nvSpPr>
              <p:spPr>
                <a:xfrm>
                  <a:off x="4262394" y="5895033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5895033"/>
                  <a:ext cx="191834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2481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1482 L -0.48802 0.4053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2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0.05886 0.2224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24E9978-045E-442E-918F-8B9FDDA5D1BF}"/>
              </a:ext>
            </a:extLst>
          </p:cNvPr>
          <p:cNvSpPr/>
          <p:nvPr/>
        </p:nvSpPr>
        <p:spPr>
          <a:xfrm rot="10800000" flipV="1">
            <a:off x="3217222" y="4277384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DA104F-300B-402B-B0D0-D2EEC13ADE93}"/>
              </a:ext>
            </a:extLst>
          </p:cNvPr>
          <p:cNvGrpSpPr/>
          <p:nvPr/>
        </p:nvGrpSpPr>
        <p:grpSpPr>
          <a:xfrm>
            <a:off x="3770663" y="2218005"/>
            <a:ext cx="3602094" cy="2392083"/>
            <a:chOff x="3770663" y="2218005"/>
            <a:chExt cx="360209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16DC9F5-CDFF-42B3-A730-95B299332236}"/>
                    </a:ext>
                  </a:extLst>
                </p:cNvPr>
                <p:cNvSpPr/>
                <p:nvPr/>
              </p:nvSpPr>
              <p:spPr>
                <a:xfrm>
                  <a:off x="4185508" y="2218005"/>
                  <a:ext cx="318724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16DC9F5-CDFF-42B3-A730-95B2993322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5508" y="2218005"/>
                  <a:ext cx="3187249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67681A-6530-4648-9959-211261477268}"/>
                </a:ext>
              </a:extLst>
            </p:cNvPr>
            <p:cNvCxnSpPr/>
            <p:nvPr/>
          </p:nvCxnSpPr>
          <p:spPr>
            <a:xfrm>
              <a:off x="6480176" y="2712325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770663" y="3084765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663" y="3084765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DF0702E-39AC-412E-89EE-F3E52B4BB530}"/>
                    </a:ext>
                  </a:extLst>
                </p:cNvPr>
                <p:cNvSpPr/>
                <p:nvPr/>
              </p:nvSpPr>
              <p:spPr>
                <a:xfrm>
                  <a:off x="4503766" y="2658890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DF0702E-39AC-412E-89EE-F3E52B4BB5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66" y="2658890"/>
                  <a:ext cx="191834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1D6C0-FD02-459C-8C56-8E9A5976BFF8}"/>
                    </a:ext>
                  </a:extLst>
                </p:cNvPr>
                <p:cNvSpPr/>
                <p:nvPr/>
              </p:nvSpPr>
              <p:spPr>
                <a:xfrm>
                  <a:off x="6440537" y="26720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1D6C0-FD02-459C-8C56-8E9A5976BF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537" y="2672051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7A4255-F9FB-4C00-8796-5067A0431073}"/>
              </a:ext>
            </a:extLst>
          </p:cNvPr>
          <p:cNvSpPr/>
          <p:nvPr/>
        </p:nvSpPr>
        <p:spPr>
          <a:xfrm>
            <a:off x="952091" y="1303230"/>
            <a:ext cx="156065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Consider, 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37934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2228805" y="339061"/>
                <a:ext cx="3187249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  <m:mr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5" y="339061"/>
                <a:ext cx="3187249" cy="2392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4498273" y="843004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4433599" y="806066"/>
            <a:ext cx="722935" cy="1509112"/>
            <a:chOff x="3668692" y="4828737"/>
            <a:chExt cx="722935" cy="1509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4155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41553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B48D5-BF6A-4D16-8441-0C51E77455F8}"/>
              </a:ext>
            </a:extLst>
          </p:cNvPr>
          <p:cNvGrpSpPr/>
          <p:nvPr/>
        </p:nvGrpSpPr>
        <p:grpSpPr>
          <a:xfrm>
            <a:off x="2552763" y="795421"/>
            <a:ext cx="1921796" cy="1562950"/>
            <a:chOff x="4246285" y="4872966"/>
            <a:chExt cx="1921796" cy="1562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1834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0CD81AF-E8B7-4513-A998-140A59F6F570}"/>
                    </a:ext>
                  </a:extLst>
                </p:cNvPr>
                <p:cNvSpPr/>
                <p:nvPr/>
              </p:nvSpPr>
              <p:spPr>
                <a:xfrm>
                  <a:off x="4249734" y="5385931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0CD81AF-E8B7-4513-A998-140A59F6F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4" y="5385931"/>
                  <a:ext cx="191834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CFF7292-7CBB-4796-B311-9FF98B193E9D}"/>
                    </a:ext>
                  </a:extLst>
                </p:cNvPr>
                <p:cNvSpPr/>
                <p:nvPr/>
              </p:nvSpPr>
              <p:spPr>
                <a:xfrm>
                  <a:off x="4246285" y="5912696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CFF7292-7CBB-4796-B311-9FF98B193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285" y="5912696"/>
                  <a:ext cx="191834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2630888" y="878214"/>
            <a:ext cx="344132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2626003" y="1376084"/>
            <a:ext cx="34901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56DBF-D045-4CEC-B6AB-BBAB10E1271A}"/>
              </a:ext>
            </a:extLst>
          </p:cNvPr>
          <p:cNvGrpSpPr/>
          <p:nvPr/>
        </p:nvGrpSpPr>
        <p:grpSpPr>
          <a:xfrm>
            <a:off x="336252" y="2487381"/>
            <a:ext cx="3479165" cy="2041130"/>
            <a:chOff x="1845373" y="4004419"/>
            <a:chExt cx="2486932" cy="18465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0AC8E97-C9DC-49A5-9D58-009A66B247C3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334" y="3432468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4" y="3432468"/>
                <a:ext cx="1643088" cy="573626"/>
              </a:xfrm>
              <a:prstGeom prst="rect">
                <a:avLst/>
              </a:prstGeom>
              <a:blipFill>
                <a:blip r:embed="rId14"/>
                <a:stretch>
                  <a:fillRect l="-29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3486" y="3446112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486" y="3446112"/>
                <a:ext cx="1571080" cy="573626"/>
              </a:xfrm>
              <a:prstGeom prst="rect">
                <a:avLst/>
              </a:prstGeom>
              <a:blipFill>
                <a:blip r:embed="rId15"/>
                <a:stretch>
                  <a:fillRect l="-3101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2626003" y="1906317"/>
            <a:ext cx="34901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EE13BB-1908-41AF-AC53-72B41344BC35}"/>
              </a:ext>
            </a:extLst>
          </p:cNvPr>
          <p:cNvGrpSpPr/>
          <p:nvPr/>
        </p:nvGrpSpPr>
        <p:grpSpPr>
          <a:xfrm>
            <a:off x="4503765" y="3171855"/>
            <a:ext cx="2653512" cy="523220"/>
            <a:chOff x="4503765" y="3171855"/>
            <a:chExt cx="265351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02C940-5FFB-4E19-9242-A9B6ABFD1E17}"/>
                    </a:ext>
                  </a:extLst>
                </p:cNvPr>
                <p:cNvSpPr/>
                <p:nvPr/>
              </p:nvSpPr>
              <p:spPr>
                <a:xfrm>
                  <a:off x="4503765" y="3171855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C02C940-5FFB-4E19-9242-A9B6ABFD1E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65" y="3171855"/>
                  <a:ext cx="191834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036DA0B-BA52-4968-BE3C-E9762B585F26}"/>
                    </a:ext>
                  </a:extLst>
                </p:cNvPr>
                <p:cNvSpPr/>
                <p:nvPr/>
              </p:nvSpPr>
              <p:spPr>
                <a:xfrm>
                  <a:off x="6440164" y="318486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E036DA0B-BA52-4968-BE3C-E9762B585F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164" y="3184867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F5DF4-276F-410B-91BD-C71C2D2E301E}"/>
              </a:ext>
            </a:extLst>
          </p:cNvPr>
          <p:cNvGrpSpPr/>
          <p:nvPr/>
        </p:nvGrpSpPr>
        <p:grpSpPr>
          <a:xfrm>
            <a:off x="4500316" y="3698620"/>
            <a:ext cx="2662783" cy="523220"/>
            <a:chOff x="4500316" y="3698620"/>
            <a:chExt cx="266278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8FECDF0-81F1-48BB-BFA8-10D90B89D2DC}"/>
                    </a:ext>
                  </a:extLst>
                </p:cNvPr>
                <p:cNvSpPr/>
                <p:nvPr/>
              </p:nvSpPr>
              <p:spPr>
                <a:xfrm>
                  <a:off x="4500316" y="3698620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28FECDF0-81F1-48BB-BFA8-10D90B89D2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0316" y="3698620"/>
                  <a:ext cx="191834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18540D2-E11E-45FF-B698-413E001D6DBA}"/>
                    </a:ext>
                  </a:extLst>
                </p:cNvPr>
                <p:cNvSpPr/>
                <p:nvPr/>
              </p:nvSpPr>
              <p:spPr>
                <a:xfrm>
                  <a:off x="6445986" y="371316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618540D2-E11E-45FF-B698-413E001D6D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986" y="3713163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71E4FF3-B7D6-43A4-B022-C1A8BEE5D8E2}"/>
              </a:ext>
            </a:extLst>
          </p:cNvPr>
          <p:cNvSpPr/>
          <p:nvPr/>
        </p:nvSpPr>
        <p:spPr>
          <a:xfrm>
            <a:off x="3320802" y="4274886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C74F65F-773D-46DB-8226-EF375AEB89D3}"/>
                  </a:ext>
                </a:extLst>
              </p:cNvPr>
              <p:cNvSpPr/>
              <p:nvPr/>
            </p:nvSpPr>
            <p:spPr>
              <a:xfrm>
                <a:off x="4114635" y="4286680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C74F65F-773D-46DB-8226-EF375AEB8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635" y="4286680"/>
                <a:ext cx="1352878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06C803C-2F1C-451D-ABD0-0F3CAB0EF6B2}"/>
                  </a:ext>
                </a:extLst>
              </p:cNvPr>
              <p:cNvSpPr/>
              <p:nvPr/>
            </p:nvSpPr>
            <p:spPr>
              <a:xfrm>
                <a:off x="5184483" y="4297797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06C803C-2F1C-451D-ABD0-0F3CAB0EF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483" y="4297797"/>
                <a:ext cx="607183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7E8A994-2137-484E-9EB6-37C64424BCC1}"/>
                  </a:ext>
                </a:extLst>
              </p:cNvPr>
              <p:cNvSpPr/>
              <p:nvPr/>
            </p:nvSpPr>
            <p:spPr>
              <a:xfrm>
                <a:off x="5653624" y="4321837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7E8A994-2137-484E-9EB6-37C64424B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624" y="4321837"/>
                <a:ext cx="360967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D567E2B-6CDE-4E38-AC17-D9088C02DC94}"/>
                  </a:ext>
                </a:extLst>
              </p:cNvPr>
              <p:cNvSpPr/>
              <p:nvPr/>
            </p:nvSpPr>
            <p:spPr>
              <a:xfrm>
                <a:off x="5865978" y="4288741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D567E2B-6CDE-4E38-AC17-D9088C02D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78" y="4288741"/>
                <a:ext cx="2576965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34DD3F6-4776-4162-BE87-F932B7621A36}"/>
                  </a:ext>
                </a:extLst>
              </p:cNvPr>
              <p:cNvSpPr/>
              <p:nvPr/>
            </p:nvSpPr>
            <p:spPr>
              <a:xfrm>
                <a:off x="3520265" y="4754325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34DD3F6-4776-4162-BE87-F932B7621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265" y="4754325"/>
                <a:ext cx="4364680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41657B3-339A-41EF-89A3-AC7532711EA1}"/>
                  </a:ext>
                </a:extLst>
              </p:cNvPr>
              <p:cNvSpPr/>
              <p:nvPr/>
            </p:nvSpPr>
            <p:spPr>
              <a:xfrm>
                <a:off x="3890109" y="5223916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41657B3-339A-41EF-89A3-AC7532711E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109" y="5223916"/>
                <a:ext cx="4804042" cy="468000"/>
              </a:xfrm>
              <a:prstGeom prst="rect">
                <a:avLst/>
              </a:prstGeom>
              <a:blipFill>
                <a:blip r:embed="rId25"/>
                <a:stretch>
                  <a:fillRect l="-2538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A9BC4A55-9F8E-48AE-ADFC-6E8FED9D1DB7}"/>
              </a:ext>
            </a:extLst>
          </p:cNvPr>
          <p:cNvSpPr/>
          <p:nvPr/>
        </p:nvSpPr>
        <p:spPr>
          <a:xfrm>
            <a:off x="3283453" y="5727772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734AF9D-8496-44B2-992D-99A4474A9D12}"/>
              </a:ext>
            </a:extLst>
          </p:cNvPr>
          <p:cNvSpPr/>
          <p:nvPr/>
        </p:nvSpPr>
        <p:spPr>
          <a:xfrm>
            <a:off x="3325446" y="6112719"/>
            <a:ext cx="32056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560B4A-5BAD-45FC-B4E2-FFD4328B015C}"/>
                  </a:ext>
                </a:extLst>
              </p:cNvPr>
              <p:cNvSpPr txBox="1"/>
              <p:nvPr/>
            </p:nvSpPr>
            <p:spPr>
              <a:xfrm>
                <a:off x="7392401" y="4752026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5560B4A-5BAD-45FC-B4E2-FFD4328B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01" y="4752026"/>
                <a:ext cx="84482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C282274-C73A-47C6-A351-22A3059783D8}"/>
                  </a:ext>
                </a:extLst>
              </p:cNvPr>
              <p:cNvSpPr/>
              <p:nvPr/>
            </p:nvSpPr>
            <p:spPr>
              <a:xfrm>
                <a:off x="8019151" y="4310535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C282274-C73A-47C6-A351-22A305978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151" y="4310535"/>
                <a:ext cx="607183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304A659-50BE-43BB-A735-D9C37B1BE7CF}"/>
                  </a:ext>
                </a:extLst>
              </p:cNvPr>
              <p:cNvSpPr/>
              <p:nvPr/>
            </p:nvSpPr>
            <p:spPr>
              <a:xfrm>
                <a:off x="8068721" y="4760300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304A659-50BE-43BB-A735-D9C37B1BE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721" y="4760300"/>
                <a:ext cx="793308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74909-C65E-40BB-928B-7A5CAC9BC1F1}"/>
                  </a:ext>
                </a:extLst>
              </p:cNvPr>
              <p:cNvSpPr/>
              <p:nvPr/>
            </p:nvSpPr>
            <p:spPr>
              <a:xfrm>
                <a:off x="3829885" y="4249755"/>
                <a:ext cx="21487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874909-C65E-40BB-928B-7A5CAC9BC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9885" y="4249755"/>
                <a:ext cx="214879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64D3DC-8E0D-4A25-971C-E4DA5015B4B1}"/>
                  </a:ext>
                </a:extLst>
              </p:cNvPr>
              <p:cNvSpPr/>
              <p:nvPr/>
            </p:nvSpPr>
            <p:spPr>
              <a:xfrm>
                <a:off x="6514942" y="4258552"/>
                <a:ext cx="22714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6964D3DC-8E0D-4A25-971C-E4DA5015B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942" y="4258552"/>
                <a:ext cx="2271401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Right Arrow 3">
            <a:extLst>
              <a:ext uri="{FF2B5EF4-FFF2-40B4-BE49-F238E27FC236}">
                <a16:creationId xmlns:a16="http://schemas.microsoft.com/office/drawing/2014/main" id="{E308DEFC-7FF8-4331-B881-5B052406B3F3}"/>
              </a:ext>
            </a:extLst>
          </p:cNvPr>
          <p:cNvSpPr/>
          <p:nvPr/>
        </p:nvSpPr>
        <p:spPr>
          <a:xfrm flipV="1">
            <a:off x="3319380" y="433482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101AFBC-40DA-410B-9E01-18C4BC6988EF}"/>
                  </a:ext>
                </a:extLst>
              </p:cNvPr>
              <p:cNvSpPr/>
              <p:nvPr/>
            </p:nvSpPr>
            <p:spPr>
              <a:xfrm>
                <a:off x="5413782" y="4248295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101AFBC-40DA-410B-9E01-18C4BC6988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782" y="4248295"/>
                <a:ext cx="1710299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93">
            <a:extLst>
              <a:ext uri="{FF2B5EF4-FFF2-40B4-BE49-F238E27FC236}">
                <a16:creationId xmlns:a16="http://schemas.microsoft.com/office/drawing/2014/main" id="{642B4F67-C5FD-4DA3-BBF0-CEBDA975A5A8}"/>
              </a:ext>
            </a:extLst>
          </p:cNvPr>
          <p:cNvSpPr/>
          <p:nvPr/>
        </p:nvSpPr>
        <p:spPr>
          <a:xfrm>
            <a:off x="3992772" y="4749485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80549E-C881-440E-AD2C-DFE522E4B292}"/>
                  </a:ext>
                </a:extLst>
              </p:cNvPr>
              <p:cNvSpPr/>
              <p:nvPr/>
            </p:nvSpPr>
            <p:spPr>
              <a:xfrm>
                <a:off x="4468687" y="5188921"/>
                <a:ext cx="2453750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680549E-C881-440E-AD2C-DFE522E4B2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87" y="5188921"/>
                <a:ext cx="2453750" cy="58702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3558A97-B474-47CE-B71C-BA86637DE6F1}"/>
                  </a:ext>
                </a:extLst>
              </p:cNvPr>
              <p:cNvSpPr txBox="1"/>
              <p:nvPr/>
            </p:nvSpPr>
            <p:spPr>
              <a:xfrm>
                <a:off x="4034235" y="563956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3558A97-B474-47CE-B71C-BA86637D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235" y="5639564"/>
                <a:ext cx="66932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576D9F-C8B8-401F-A324-F2961AACFC3A}"/>
                  </a:ext>
                </a:extLst>
              </p:cNvPr>
              <p:cNvSpPr/>
              <p:nvPr/>
            </p:nvSpPr>
            <p:spPr>
              <a:xfrm>
                <a:off x="4451934" y="5604530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9576D9F-C8B8-401F-A324-F2961AACF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934" y="5604530"/>
                <a:ext cx="2148794" cy="58702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34B960-F65F-4873-A53C-793D8FBB3327}"/>
                  </a:ext>
                </a:extLst>
              </p:cNvPr>
              <p:cNvSpPr txBox="1"/>
              <p:nvPr/>
            </p:nvSpPr>
            <p:spPr>
              <a:xfrm>
                <a:off x="4045617" y="606241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34B960-F65F-4873-A53C-793D8FBB3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617" y="6062416"/>
                <a:ext cx="66932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1F11C73-FEBB-415B-B74B-C0367903EC67}"/>
                  </a:ext>
                </a:extLst>
              </p:cNvPr>
              <p:cNvSpPr/>
              <p:nvPr/>
            </p:nvSpPr>
            <p:spPr>
              <a:xfrm>
                <a:off x="4579227" y="6053140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1F11C73-FEBB-415B-B74B-C0367903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227" y="6053140"/>
                <a:ext cx="2148794" cy="58702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567A1-D384-4F04-9437-06F654DE3D0F}"/>
                  </a:ext>
                </a:extLst>
              </p:cNvPr>
              <p:cNvSpPr/>
              <p:nvPr/>
            </p:nvSpPr>
            <p:spPr>
              <a:xfrm>
                <a:off x="4514404" y="224129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813567A1-D384-4F04-9437-06F654DE3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404" y="2241296"/>
                <a:ext cx="484303" cy="49292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ADC8BE3-6A07-4E9B-802E-ACDB6B7B6708}"/>
                  </a:ext>
                </a:extLst>
              </p:cNvPr>
              <p:cNvSpPr/>
              <p:nvPr/>
            </p:nvSpPr>
            <p:spPr>
              <a:xfrm>
                <a:off x="5216233" y="223985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2ADC8BE3-6A07-4E9B-802E-ACDB6B7B6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233" y="2239850"/>
                <a:ext cx="484303" cy="49292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D177962-1837-4FF5-86CA-4189816B8680}"/>
                  </a:ext>
                </a:extLst>
              </p:cNvPr>
              <p:cNvSpPr/>
              <p:nvPr/>
            </p:nvSpPr>
            <p:spPr>
              <a:xfrm>
                <a:off x="5952348" y="223985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D177962-1837-4FF5-86CA-4189816B86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348" y="2239850"/>
                <a:ext cx="484303" cy="49292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55CD081-E0D6-4205-A0EB-414536ADB6F0}"/>
              </a:ext>
            </a:extLst>
          </p:cNvPr>
          <p:cNvSpPr/>
          <p:nvPr/>
        </p:nvSpPr>
        <p:spPr>
          <a:xfrm rot="16200000">
            <a:off x="4728648" y="3243429"/>
            <a:ext cx="1410782" cy="4391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20E1DF1-D6C7-4B5A-BF1D-8D00F368CDF4}"/>
              </a:ext>
            </a:extLst>
          </p:cNvPr>
          <p:cNvSpPr/>
          <p:nvPr/>
        </p:nvSpPr>
        <p:spPr>
          <a:xfrm>
            <a:off x="5239513" y="2363798"/>
            <a:ext cx="391041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617DD1A-68DA-4977-ACAC-607B264E5A84}"/>
              </a:ext>
            </a:extLst>
          </p:cNvPr>
          <p:cNvSpPr/>
          <p:nvPr/>
        </p:nvSpPr>
        <p:spPr>
          <a:xfrm>
            <a:off x="4554893" y="2760246"/>
            <a:ext cx="364931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FC4637F-F50F-46EC-96DB-38A235808AAE}"/>
              </a:ext>
            </a:extLst>
          </p:cNvPr>
          <p:cNvSpPr/>
          <p:nvPr/>
        </p:nvSpPr>
        <p:spPr>
          <a:xfrm rot="16200000">
            <a:off x="5476568" y="3243428"/>
            <a:ext cx="1410782" cy="4391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38C4C758-1F8A-460B-96AA-4E08FE2972C5}"/>
              </a:ext>
            </a:extLst>
          </p:cNvPr>
          <p:cNvSpPr/>
          <p:nvPr/>
        </p:nvSpPr>
        <p:spPr>
          <a:xfrm>
            <a:off x="5998978" y="2348267"/>
            <a:ext cx="391041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7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7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32" grpId="0" animBg="1"/>
      <p:bldP spid="33" grpId="0" animBg="1"/>
      <p:bldP spid="33" grpId="1" animBg="1"/>
      <p:bldP spid="37" grpId="0"/>
      <p:bldP spid="20" grpId="0"/>
      <p:bldP spid="51" grpId="0" animBg="1"/>
      <p:bldP spid="51" grpId="1" animBg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90" grpId="0"/>
      <p:bldP spid="91" grpId="0"/>
      <p:bldP spid="92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F4FA03-A6EC-4740-BD73-10C0EE2B6F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2F4FA03-A6EC-4740-BD73-10C0EE2B6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16D1B8-1EF3-4910-B731-5FAABDEE537F}"/>
                  </a:ext>
                </a:extLst>
              </p:cNvPr>
              <p:cNvSpPr/>
              <p:nvPr/>
            </p:nvSpPr>
            <p:spPr>
              <a:xfrm>
                <a:off x="829209" y="884897"/>
                <a:ext cx="9770103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916D1B8-1EF3-4910-B731-5FAABDEE5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9" y="884897"/>
                <a:ext cx="9770103" cy="602654"/>
              </a:xfrm>
              <a:prstGeom prst="rect">
                <a:avLst/>
              </a:prstGeom>
              <a:blipFill>
                <a:blip r:embed="rId3"/>
                <a:stretch>
                  <a:fillRect l="-1248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075E8747-ABE1-4D8E-8DA0-A162EB7ED4D0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06D2-C938-4FF1-8126-AEA09C1988F3}"/>
                  </a:ext>
                </a:extLst>
              </p:cNvPr>
              <p:cNvSpPr/>
              <p:nvPr/>
            </p:nvSpPr>
            <p:spPr>
              <a:xfrm>
                <a:off x="1351195" y="1667847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06D2-C938-4FF1-8126-AEA09C198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95" y="1667847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614BEE-AB2C-4987-AC46-B620E706EF7E}"/>
                  </a:ext>
                </a:extLst>
              </p:cNvPr>
              <p:cNvSpPr/>
              <p:nvPr/>
            </p:nvSpPr>
            <p:spPr>
              <a:xfrm>
                <a:off x="2605762" y="1612242"/>
                <a:ext cx="4446201" cy="1408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C614BEE-AB2C-4987-AC46-B620E706E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762" y="1612242"/>
                <a:ext cx="4446201" cy="14080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62D5CC-7C2A-45BE-AFC0-0BA6A1744514}"/>
                  </a:ext>
                </a:extLst>
              </p:cNvPr>
              <p:cNvSpPr/>
              <p:nvPr/>
            </p:nvSpPr>
            <p:spPr>
              <a:xfrm>
                <a:off x="2578051" y="3195524"/>
                <a:ext cx="4155258" cy="1408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/>
                            </m:mr>
                            <m:mr>
                              <m:e/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662D5CC-7C2A-45BE-AFC0-0BA6A17445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051" y="3195524"/>
                <a:ext cx="4155258" cy="14080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8B10C0-EA48-4BDE-89E7-255E45315BB2}"/>
                  </a:ext>
                </a:extLst>
              </p:cNvPr>
              <p:cNvSpPr/>
              <p:nvPr/>
            </p:nvSpPr>
            <p:spPr>
              <a:xfrm>
                <a:off x="3347694" y="3223421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8B10C0-EA48-4BDE-89E7-255E45315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94" y="3223421"/>
                <a:ext cx="683979" cy="4929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B26769-7E7A-4C23-AA69-D66713762B04}"/>
                  </a:ext>
                </a:extLst>
              </p:cNvPr>
              <p:cNvSpPr/>
              <p:nvPr/>
            </p:nvSpPr>
            <p:spPr>
              <a:xfrm>
                <a:off x="3347694" y="3611522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0B26769-7E7A-4C23-AA69-D66713762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94" y="3611522"/>
                <a:ext cx="683979" cy="492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9CDD18-93B3-452E-9109-36445BFE0B07}"/>
                  </a:ext>
                </a:extLst>
              </p:cNvPr>
              <p:cNvSpPr/>
              <p:nvPr/>
            </p:nvSpPr>
            <p:spPr>
              <a:xfrm>
                <a:off x="3347694" y="4027333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9CDD18-93B3-452E-9109-36445BFE0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694" y="4027333"/>
                <a:ext cx="683979" cy="4929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223C0-EFEB-4543-81AF-4EE696331A78}"/>
                  </a:ext>
                </a:extLst>
              </p:cNvPr>
              <p:cNvSpPr/>
              <p:nvPr/>
            </p:nvSpPr>
            <p:spPr>
              <a:xfrm>
                <a:off x="5082065" y="3222149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223C0-EFEB-4543-81AF-4EE696331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65" y="3222149"/>
                <a:ext cx="683979" cy="492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92BE73-79DE-41B7-82A6-763E761C05C9}"/>
                  </a:ext>
                </a:extLst>
              </p:cNvPr>
              <p:cNvSpPr/>
              <p:nvPr/>
            </p:nvSpPr>
            <p:spPr>
              <a:xfrm>
                <a:off x="5082065" y="3611522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92BE73-79DE-41B7-82A6-763E761C0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65" y="3611522"/>
                <a:ext cx="683979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E62244-08A0-41DC-9BE6-CE9D625631CD}"/>
                  </a:ext>
                </a:extLst>
              </p:cNvPr>
              <p:cNvSpPr/>
              <p:nvPr/>
            </p:nvSpPr>
            <p:spPr>
              <a:xfrm>
                <a:off x="5082065" y="4027333"/>
                <a:ext cx="683979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DE62244-08A0-41DC-9BE6-CE9D62563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65" y="4027333"/>
                <a:ext cx="683979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B3BEE5-0B49-43F1-9D48-E70E86657F83}"/>
              </a:ext>
            </a:extLst>
          </p:cNvPr>
          <p:cNvSpPr/>
          <p:nvPr/>
        </p:nvSpPr>
        <p:spPr>
          <a:xfrm>
            <a:off x="3475125" y="1652243"/>
            <a:ext cx="1404000" cy="39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69F5F7-7133-45FB-91FF-FB8DE43E13DB}"/>
              </a:ext>
            </a:extLst>
          </p:cNvPr>
          <p:cNvSpPr/>
          <p:nvPr/>
        </p:nvSpPr>
        <p:spPr>
          <a:xfrm>
            <a:off x="3859544" y="2067517"/>
            <a:ext cx="560056" cy="39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8E5AA0-7FFD-41FF-87F6-B56F9EFD228A}"/>
              </a:ext>
            </a:extLst>
          </p:cNvPr>
          <p:cNvSpPr/>
          <p:nvPr/>
        </p:nvSpPr>
        <p:spPr>
          <a:xfrm>
            <a:off x="3859546" y="2483420"/>
            <a:ext cx="560056" cy="3960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85A86-0EC9-4887-A103-C979B341BBDF}"/>
                  </a:ext>
                </a:extLst>
              </p:cNvPr>
              <p:cNvSpPr txBox="1"/>
              <p:nvPr/>
            </p:nvSpPr>
            <p:spPr>
              <a:xfrm>
                <a:off x="6318697" y="3581224"/>
                <a:ext cx="18796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AB85A86-0EC9-4887-A103-C979B341B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697" y="3581224"/>
                <a:ext cx="187961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741BBB-32DD-43EE-8454-17E91A7ACAA7}"/>
                  </a:ext>
                </a:extLst>
              </p:cNvPr>
              <p:cNvSpPr txBox="1"/>
              <p:nvPr/>
            </p:nvSpPr>
            <p:spPr>
              <a:xfrm>
                <a:off x="3218858" y="322214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741BBB-32DD-43EE-8454-17E91A7A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58" y="3222149"/>
                <a:ext cx="1222401" cy="1228926"/>
              </a:xfrm>
              <a:prstGeom prst="rect">
                <a:avLst/>
              </a:prstGeom>
              <a:blipFill>
                <a:blip r:embed="rId14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D01C3-E309-40A4-BFFA-E68AC4FB6750}"/>
                  </a:ext>
                </a:extLst>
              </p:cNvPr>
              <p:cNvSpPr txBox="1"/>
              <p:nvPr/>
            </p:nvSpPr>
            <p:spPr>
              <a:xfrm>
                <a:off x="623444" y="5190153"/>
                <a:ext cx="5142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are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9D01C3-E309-40A4-BFFA-E68AC4FB6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4" y="5190153"/>
                <a:ext cx="5142600" cy="523220"/>
              </a:xfrm>
              <a:prstGeom prst="rect">
                <a:avLst/>
              </a:prstGeom>
              <a:blipFill>
                <a:blip r:embed="rId15"/>
                <a:stretch>
                  <a:fillRect t="-11628" r="-59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443908-FB89-428C-852C-C2E18F0BD92D}"/>
                  </a:ext>
                </a:extLst>
              </p:cNvPr>
              <p:cNvSpPr txBox="1"/>
              <p:nvPr/>
            </p:nvSpPr>
            <p:spPr>
              <a:xfrm>
                <a:off x="4964601" y="322214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443908-FB89-428C-852C-C2E18F0BD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4601" y="3222149"/>
                <a:ext cx="1222401" cy="1228926"/>
              </a:xfrm>
              <a:prstGeom prst="rect">
                <a:avLst/>
              </a:prstGeom>
              <a:blipFill>
                <a:blip r:embed="rId16"/>
                <a:stretch>
                  <a:fillRect r="-64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06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8 0.00833 L 0.16107 0.22593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81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0833 L 0.10195 0.22384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9" grpId="0"/>
      <p:bldP spid="20" grpId="0"/>
      <p:bldP spid="20" grpId="1"/>
      <p:bldP spid="21" grpId="0"/>
      <p:bldP spid="22" grpId="0"/>
      <p:bldP spid="2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blipFill>
                <a:blip r:embed="rId3"/>
                <a:stretch>
                  <a:fillRect l="-1753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018511" y="131521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11" y="1315213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358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444105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05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90306" y="3247571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306" y="3247571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382" y="320600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7693960" y="1895448"/>
                <a:ext cx="3125273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960" y="1895448"/>
                <a:ext cx="3125273" cy="1230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221095" y="1919706"/>
                <a:ext cx="5285988" cy="1326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095" y="1919706"/>
                <a:ext cx="5285988" cy="13262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598596" y="4226461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596" y="4226461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521196" y="4694460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146976" y="3167390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219430" y="1863289"/>
            <a:ext cx="2436894" cy="1545287"/>
            <a:chOff x="4249625" y="4872966"/>
            <a:chExt cx="2436894" cy="1545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226459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226459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/>
                <p:nvPr/>
              </p:nvSpPr>
              <p:spPr>
                <a:xfrm>
                  <a:off x="4249625" y="5399315"/>
                  <a:ext cx="226459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625" y="5399315"/>
                  <a:ext cx="226459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/>
                <p:nvPr/>
              </p:nvSpPr>
              <p:spPr>
                <a:xfrm>
                  <a:off x="4262394" y="5895033"/>
                  <a:ext cx="24241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2394" y="5895033"/>
                  <a:ext cx="2424125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4786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1482 L -0.35195 0.40972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2106 L 0.11185 0.2224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751F0-19D9-46AC-B3D7-A316394E35E4}"/>
              </a:ext>
            </a:extLst>
          </p:cNvPr>
          <p:cNvGrpSpPr/>
          <p:nvPr/>
        </p:nvGrpSpPr>
        <p:grpSpPr>
          <a:xfrm>
            <a:off x="3809195" y="428146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92D886-90DA-4A8E-901F-F41874A6C775}"/>
                </a:ext>
              </a:extLst>
            </p:cNvPr>
            <p:cNvCxnSpPr/>
            <p:nvPr/>
          </p:nvCxnSpPr>
          <p:spPr>
            <a:xfrm>
              <a:off x="6969472" y="477253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0EB058-6E9E-4E74-B9CF-3520714FC42E}"/>
              </a:ext>
            </a:extLst>
          </p:cNvPr>
          <p:cNvGrpSpPr/>
          <p:nvPr/>
        </p:nvGrpSpPr>
        <p:grpSpPr>
          <a:xfrm>
            <a:off x="3254102" y="2361716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67681A-6530-4648-9959-211261477268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/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/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6FB5486-2B41-492E-9203-2029A9B5B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0636" y="3845789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87A4255-F9FB-4C00-8796-5067A0431073}"/>
              </a:ext>
            </a:extLst>
          </p:cNvPr>
          <p:cNvSpPr/>
          <p:nvPr/>
        </p:nvSpPr>
        <p:spPr>
          <a:xfrm>
            <a:off x="952091" y="1406262"/>
            <a:ext cx="156065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Consider, </a:t>
            </a: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05" y="442093"/>
                <a:ext cx="3884367" cy="23920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4974795" y="94603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5026352" y="909088"/>
            <a:ext cx="722935" cy="1510088"/>
            <a:chOff x="3668692" y="4828737"/>
            <a:chExt cx="722935" cy="15100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7082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70825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7B48D5-BF6A-4D16-8441-0C51E77455F8}"/>
              </a:ext>
            </a:extLst>
          </p:cNvPr>
          <p:cNvGrpSpPr/>
          <p:nvPr/>
        </p:nvGrpSpPr>
        <p:grpSpPr>
          <a:xfrm>
            <a:off x="2477947" y="898700"/>
            <a:ext cx="2617097" cy="1564223"/>
            <a:chOff x="3937673" y="4872966"/>
            <a:chExt cx="2617097" cy="15642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/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2779E16-A202-40F6-8572-4E2337148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7673" y="5401091"/>
                  <a:ext cx="233696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/>
                <p:nvPr/>
              </p:nvSpPr>
              <p:spPr>
                <a:xfrm>
                  <a:off x="3958782" y="4872966"/>
                  <a:ext cx="226459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E2CC82F-C471-4533-982C-9C34CB8BA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782" y="4872966"/>
                  <a:ext cx="226459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/>
                <p:nvPr/>
              </p:nvSpPr>
              <p:spPr>
                <a:xfrm>
                  <a:off x="3978440" y="5913969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5C8FD0C-89A4-4AF4-A229-93753AF7A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8440" y="5913969"/>
                  <a:ext cx="257633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A5905-085E-43D3-9DB5-958AA13A5AA2}"/>
              </a:ext>
            </a:extLst>
          </p:cNvPr>
          <p:cNvGrpSpPr/>
          <p:nvPr/>
        </p:nvGrpSpPr>
        <p:grpSpPr>
          <a:xfrm>
            <a:off x="609313" y="2765993"/>
            <a:ext cx="2555218" cy="1752768"/>
            <a:chOff x="1845373" y="4004419"/>
            <a:chExt cx="2486932" cy="184658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51B301F-36F2-4C96-A246-FEAD64D9FFF6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1891650" y="464089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5051" y="3354654"/>
                <a:ext cx="11020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051" y="3354654"/>
                <a:ext cx="1102084" cy="5736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F122E312-6647-46E7-9635-86320EC7A907}"/>
              </a:ext>
            </a:extLst>
          </p:cNvPr>
          <p:cNvGrpSpPr/>
          <p:nvPr/>
        </p:nvGrpSpPr>
        <p:grpSpPr>
          <a:xfrm>
            <a:off x="3910144" y="2765993"/>
            <a:ext cx="3289205" cy="523220"/>
            <a:chOff x="3910144" y="2765993"/>
            <a:chExt cx="3289205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/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EB72EFE-B545-4255-B322-E0D2B6523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0144" y="2765993"/>
                  <a:ext cx="2336967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/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AB80403-A387-4D8F-9E1F-F53D566BF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2236" y="2792351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10502AA-C0D1-4AE3-8D42-F50B5579CC40}"/>
              </a:ext>
            </a:extLst>
          </p:cNvPr>
          <p:cNvGrpSpPr/>
          <p:nvPr/>
        </p:nvGrpSpPr>
        <p:grpSpPr>
          <a:xfrm>
            <a:off x="4000828" y="3291460"/>
            <a:ext cx="3201099" cy="523220"/>
            <a:chOff x="4000828" y="3291460"/>
            <a:chExt cx="32010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/>
                <p:nvPr/>
              </p:nvSpPr>
              <p:spPr>
                <a:xfrm>
                  <a:off x="4000828" y="3291460"/>
                  <a:ext cx="218604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B3F4117-24BA-4159-A65D-10751CF1B8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828" y="3291460"/>
                  <a:ext cx="218604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/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0C05BD2-4AA5-4BD9-8644-9C08D7055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4814" y="3301686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4236516" y="2843813"/>
            <a:ext cx="381453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083053" y="3371330"/>
            <a:ext cx="6114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56DBF-D045-4CEC-B6AB-BBAB10E1271A}"/>
              </a:ext>
            </a:extLst>
          </p:cNvPr>
          <p:cNvGrpSpPr/>
          <p:nvPr/>
        </p:nvGrpSpPr>
        <p:grpSpPr>
          <a:xfrm>
            <a:off x="643006" y="4532423"/>
            <a:ext cx="3187248" cy="2041130"/>
            <a:chOff x="1845373" y="4004419"/>
            <a:chExt cx="2486932" cy="18465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0AC8E97-C9DC-49A5-9D58-009A66B247C3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692" y="5477510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92" y="5477510"/>
                <a:ext cx="1643088" cy="57362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4401" y="5477510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01" y="5477510"/>
                <a:ext cx="1571080" cy="573626"/>
              </a:xfrm>
              <a:prstGeom prst="rect">
                <a:avLst/>
              </a:prstGeom>
              <a:blipFill>
                <a:blip r:embed="rId24"/>
                <a:stretch>
                  <a:fillRect l="-3101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79510D5-3F2A-44A8-B393-AE99AD6FA65F}"/>
              </a:ext>
            </a:extLst>
          </p:cNvPr>
          <p:cNvGrpSpPr/>
          <p:nvPr/>
        </p:nvGrpSpPr>
        <p:grpSpPr>
          <a:xfrm>
            <a:off x="4760818" y="5211212"/>
            <a:ext cx="2996202" cy="523220"/>
            <a:chOff x="4760818" y="5211212"/>
            <a:chExt cx="2996202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/>
                <p:nvPr/>
              </p:nvSpPr>
              <p:spPr>
                <a:xfrm>
                  <a:off x="4760818" y="5211212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−3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818" y="5211212"/>
                  <a:ext cx="199689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5FA75-EE9F-4BDB-B890-7B9C9CF37486}"/>
              </a:ext>
            </a:extLst>
          </p:cNvPr>
          <p:cNvGrpSpPr/>
          <p:nvPr/>
        </p:nvGrpSpPr>
        <p:grpSpPr>
          <a:xfrm>
            <a:off x="4481531" y="5737931"/>
            <a:ext cx="3281311" cy="523220"/>
            <a:chOff x="4481531" y="5737931"/>
            <a:chExt cx="328131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/>
                <p:nvPr/>
              </p:nvSpPr>
              <p:spPr>
                <a:xfrm>
                  <a:off x="4481531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3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531" y="5737931"/>
                  <a:ext cx="233696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4264227" y="3927657"/>
            <a:ext cx="373592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1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 animBg="1"/>
      <p:bldP spid="32" grpId="1" animBg="1"/>
      <p:bldP spid="33" grpId="0" animBg="1"/>
      <p:bldP spid="33" grpId="1" animBg="1"/>
      <p:bldP spid="37" grpId="0"/>
      <p:bldP spid="20" grpId="0"/>
      <p:bldP spid="51" grpId="0" animBg="1"/>
      <p:bldP spid="5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3E19-3C87-4753-95DB-134E2A37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Characteristic Equation?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C6BD03-C661-4300-B906-685598DC7EDD}"/>
                  </a:ext>
                </a:extLst>
              </p:cNvPr>
              <p:cNvSpPr/>
              <p:nvPr/>
            </p:nvSpPr>
            <p:spPr>
              <a:xfrm>
                <a:off x="949479" y="953565"/>
                <a:ext cx="10164252" cy="1375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a square matrix,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C6BD03-C661-4300-B906-685598DC7E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9" y="953565"/>
                <a:ext cx="10164252" cy="1375176"/>
              </a:xfrm>
              <a:prstGeom prst="rect">
                <a:avLst/>
              </a:prstGeom>
              <a:blipFill>
                <a:blip r:embed="rId2"/>
                <a:stretch>
                  <a:fillRect l="-12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47F5A6-EDEC-413A-ABBB-1D5C428095C2}"/>
                  </a:ext>
                </a:extLst>
              </p:cNvPr>
              <p:cNvSpPr txBox="1"/>
              <p:nvPr/>
            </p:nvSpPr>
            <p:spPr>
              <a:xfrm>
                <a:off x="908362" y="2421454"/>
                <a:ext cx="54167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an identity matrix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be a scalar .</a:t>
                </a:r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47F5A6-EDEC-413A-ABBB-1D5C42809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62" y="2421454"/>
                <a:ext cx="5416762" cy="523220"/>
              </a:xfrm>
              <a:prstGeom prst="rect">
                <a:avLst/>
              </a:prstGeom>
              <a:blipFill>
                <a:blip r:embed="rId3"/>
                <a:stretch>
                  <a:fillRect l="-225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8ABFA2E-158A-4029-906F-B9E67DD372E7}"/>
                  </a:ext>
                </a:extLst>
              </p:cNvPr>
              <p:cNvSpPr/>
              <p:nvPr/>
            </p:nvSpPr>
            <p:spPr>
              <a:xfrm>
                <a:off x="949479" y="3835293"/>
                <a:ext cx="88361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characteristic equation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λI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8ABFA2E-158A-4029-906F-B9E67DD37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9" y="3835293"/>
                <a:ext cx="8836116" cy="468000"/>
              </a:xfrm>
              <a:prstGeom prst="rect">
                <a:avLst/>
              </a:prstGeom>
              <a:blipFill>
                <a:blip r:embed="rId4"/>
                <a:stretch>
                  <a:fillRect l="-144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E919CAA3-F671-464E-B114-DE06D93F1ED1}"/>
              </a:ext>
            </a:extLst>
          </p:cNvPr>
          <p:cNvSpPr/>
          <p:nvPr/>
        </p:nvSpPr>
        <p:spPr>
          <a:xfrm>
            <a:off x="350362" y="3194140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F87F72-ED89-4D53-93C2-B4EB1E0CC894}"/>
                  </a:ext>
                </a:extLst>
              </p:cNvPr>
              <p:cNvSpPr/>
              <p:nvPr/>
            </p:nvSpPr>
            <p:spPr>
              <a:xfrm>
                <a:off x="949479" y="3117827"/>
                <a:ext cx="74132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λI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|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is called </a:t>
                </a:r>
                <a:r>
                  <a:rPr lang="en-IN" sz="2800" b="1" dirty="0">
                    <a:solidFill>
                      <a:srgbClr val="002060"/>
                    </a:solidFill>
                  </a:rPr>
                  <a:t>characteristic polynomial</a:t>
                </a:r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0F87F72-ED89-4D53-93C2-B4EB1E0CC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79" y="3117827"/>
                <a:ext cx="7413242" cy="468000"/>
              </a:xfrm>
              <a:prstGeom prst="rect">
                <a:avLst/>
              </a:prstGeom>
              <a:blipFill>
                <a:blip r:embed="rId5"/>
                <a:stretch>
                  <a:fillRect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3">
            <a:extLst>
              <a:ext uri="{FF2B5EF4-FFF2-40B4-BE49-F238E27FC236}">
                <a16:creationId xmlns:a16="http://schemas.microsoft.com/office/drawing/2014/main" id="{295E363F-BE0C-48FB-984D-491468A73A3B}"/>
              </a:ext>
            </a:extLst>
          </p:cNvPr>
          <p:cNvSpPr/>
          <p:nvPr/>
        </p:nvSpPr>
        <p:spPr>
          <a:xfrm>
            <a:off x="350362" y="3901868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" name="Right Arrow 3">
            <a:extLst>
              <a:ext uri="{FF2B5EF4-FFF2-40B4-BE49-F238E27FC236}">
                <a16:creationId xmlns:a16="http://schemas.microsoft.com/office/drawing/2014/main" id="{D1B4D59F-40CE-411E-B8AD-87F0E3619CC5}"/>
              </a:ext>
            </a:extLst>
          </p:cNvPr>
          <p:cNvSpPr/>
          <p:nvPr/>
        </p:nvSpPr>
        <p:spPr>
          <a:xfrm>
            <a:off x="350362" y="1426518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7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19" grpId="0" animBg="1"/>
      <p:bldP spid="20" grpId="0"/>
      <p:bldP spid="21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A7AFFF-308C-4F5B-8F57-A2DAD2B20DA7}"/>
              </a:ext>
            </a:extLst>
          </p:cNvPr>
          <p:cNvGrpSpPr/>
          <p:nvPr/>
        </p:nvGrpSpPr>
        <p:grpSpPr>
          <a:xfrm>
            <a:off x="4019028" y="4340057"/>
            <a:ext cx="4298654" cy="2392083"/>
            <a:chOff x="4019028" y="4340057"/>
            <a:chExt cx="4298654" cy="2392083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A448639-1B14-4F99-9D55-AA93B4BFA5E9}"/>
                </a:ext>
              </a:extLst>
            </p:cNvPr>
            <p:cNvGrpSpPr/>
            <p:nvPr/>
          </p:nvGrpSpPr>
          <p:grpSpPr>
            <a:xfrm>
              <a:off x="4019028" y="4340057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1ABFEF0F-149B-4F5D-8416-F6E070F2606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6C4A9B33-81F0-4D29-A2F6-8C71FA13A475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/>
                  <p:nvPr/>
                </p:nvSpPr>
                <p:spPr>
                  <a:xfrm>
                    <a:off x="4439479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DECED860-1362-45C1-AAEA-833A2854E7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9479" y="4685745"/>
                    <a:ext cx="233696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405B4007-2ECB-4935-AF17-7F5F49CA81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/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1C000B87-48AE-4E99-9501-3464D6B477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/>
                <p:nvPr/>
              </p:nvSpPr>
              <p:spPr>
                <a:xfrm>
                  <a:off x="4817333" y="5274488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−1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0E6D63C8-EA10-46C7-90A8-B68368A87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333" y="5274488"/>
                  <a:ext cx="2336964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/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0404794-0D85-46E2-ADEE-1D3BE8D31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65B38F0-C515-41FB-B57B-733ECCF79D91}"/>
              </a:ext>
            </a:extLst>
          </p:cNvPr>
          <p:cNvGrpSpPr/>
          <p:nvPr/>
        </p:nvGrpSpPr>
        <p:grpSpPr>
          <a:xfrm>
            <a:off x="4019028" y="2383772"/>
            <a:ext cx="4298654" cy="2392083"/>
            <a:chOff x="4019028" y="2383772"/>
            <a:chExt cx="4298654" cy="23920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F65E2F-8E98-4921-8BD5-878D3556ADDC}"/>
                </a:ext>
              </a:extLst>
            </p:cNvPr>
            <p:cNvGrpSpPr/>
            <p:nvPr/>
          </p:nvGrpSpPr>
          <p:grpSpPr>
            <a:xfrm>
              <a:off x="4019028" y="2383772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BA5066-A57A-4AF4-966D-3BC857D95E89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/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8C35E9A-5437-473C-A593-0E500AB1D9EE}"/>
                </a:ext>
              </a:extLst>
            </p:cNvPr>
            <p:cNvGrpSpPr/>
            <p:nvPr/>
          </p:nvGrpSpPr>
          <p:grpSpPr>
            <a:xfrm>
              <a:off x="4657206" y="3841423"/>
              <a:ext cx="3307069" cy="523220"/>
              <a:chOff x="4455773" y="5737931"/>
              <a:chExt cx="3307069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/>
                  <p:nvPr/>
                </p:nvSpPr>
                <p:spPr>
                  <a:xfrm>
                    <a:off x="7045729" y="576554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8B561BBB-68A2-4647-A3B7-03A2EEBAFD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5729" y="5765541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/>
                  <p:nvPr/>
                </p:nvSpPr>
                <p:spPr>
                  <a:xfrm>
                    <a:off x="4455773" y="5737931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3  −3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E42D78FB-A002-4633-8A75-94381F0DC7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5773" y="5737931"/>
                    <a:ext cx="2336967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E0E996B-F9DD-4264-B70C-73EB26FB4F9E}"/>
              </a:ext>
            </a:extLst>
          </p:cNvPr>
          <p:cNvGrpSpPr/>
          <p:nvPr/>
        </p:nvGrpSpPr>
        <p:grpSpPr>
          <a:xfrm>
            <a:off x="4013946" y="495078"/>
            <a:ext cx="4231381" cy="2392083"/>
            <a:chOff x="3876468" y="4281468"/>
            <a:chExt cx="423138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14B06A-AC6E-483B-B67B-ECFD3B02666D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/>
                <p:nvPr/>
              </p:nvSpPr>
              <p:spPr>
                <a:xfrm>
                  <a:off x="3876468" y="5145673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468" y="5145673"/>
                  <a:ext cx="856661" cy="71120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D28569-209C-423B-B5A0-552BED9BC767}"/>
              </a:ext>
            </a:extLst>
          </p:cNvPr>
          <p:cNvGrpSpPr/>
          <p:nvPr/>
        </p:nvGrpSpPr>
        <p:grpSpPr>
          <a:xfrm>
            <a:off x="780484" y="746033"/>
            <a:ext cx="3187248" cy="2041130"/>
            <a:chOff x="1845373" y="4004419"/>
            <a:chExt cx="2486932" cy="184658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D264B4F-C2E6-43ED-943F-B4D7A0D047E0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F3333EA5-564D-410B-97DC-5F5B46C38EDE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9CF422-B96E-4B73-A04A-D3D1F8A3F2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170" y="1703999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9CF422-B96E-4B73-A04A-D3D1F8A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70" y="1703999"/>
                <a:ext cx="1643088" cy="57362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38CE18FD-515B-49D7-B0A7-72DAF566B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1879" y="1703999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38CE18FD-515B-49D7-B0A7-72DAF566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79" y="1703999"/>
                <a:ext cx="1571080" cy="573626"/>
              </a:xfrm>
              <a:prstGeom prst="rect">
                <a:avLst/>
              </a:prstGeom>
              <a:blipFill>
                <a:blip r:embed="rId19"/>
                <a:stretch>
                  <a:fillRect l="-3488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6D95C17-2921-4DC1-8922-90AA51E12194}"/>
              </a:ext>
            </a:extLst>
          </p:cNvPr>
          <p:cNvGrpSpPr/>
          <p:nvPr/>
        </p:nvGrpSpPr>
        <p:grpSpPr>
          <a:xfrm>
            <a:off x="4885417" y="1424822"/>
            <a:ext cx="3009081" cy="523220"/>
            <a:chOff x="4747939" y="5211212"/>
            <a:chExt cx="300908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/>
                <p:nvPr/>
              </p:nvSpPr>
              <p:spPr>
                <a:xfrm>
                  <a:off x="4747939" y="5211212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−3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939" y="5211212"/>
                  <a:ext cx="199689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4DCE6C-C1B7-4C60-B95D-B8A8E417F7FB}"/>
              </a:ext>
            </a:extLst>
          </p:cNvPr>
          <p:cNvGrpSpPr/>
          <p:nvPr/>
        </p:nvGrpSpPr>
        <p:grpSpPr>
          <a:xfrm>
            <a:off x="4606130" y="1951541"/>
            <a:ext cx="3294190" cy="523220"/>
            <a:chOff x="4468652" y="5737931"/>
            <a:chExt cx="3294190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/>
                <p:nvPr/>
              </p:nvSpPr>
              <p:spPr>
                <a:xfrm>
                  <a:off x="4468652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3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652" y="5737931"/>
                  <a:ext cx="2336967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800130-0E1D-4FDA-AB9A-DD420DEECA1B}"/>
              </a:ext>
            </a:extLst>
          </p:cNvPr>
          <p:cNvGrpSpPr/>
          <p:nvPr/>
        </p:nvGrpSpPr>
        <p:grpSpPr>
          <a:xfrm>
            <a:off x="694090" y="2755338"/>
            <a:ext cx="3308281" cy="1986603"/>
            <a:chOff x="1750934" y="4004419"/>
            <a:chExt cx="2581371" cy="184658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702F044-4CE4-46C0-A1B3-AFF8FAFEF25B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7476"/>
                <a:gd name="adj2" fmla="val 51116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45E8E7EB-7CEC-4960-AF56-13077D389A63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D8453F2D-B834-4D26-9D39-039BC03FF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0189" y="3282407"/>
                <a:ext cx="1643088" cy="9766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D8453F2D-B834-4D26-9D39-039BC03F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89" y="3282407"/>
                <a:ext cx="1643088" cy="97667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7E67E5C-4BD7-4CB1-92D0-C710B6B463E5}"/>
              </a:ext>
            </a:extLst>
          </p:cNvPr>
          <p:cNvGrpSpPr/>
          <p:nvPr/>
        </p:nvGrpSpPr>
        <p:grpSpPr>
          <a:xfrm>
            <a:off x="4775514" y="3323742"/>
            <a:ext cx="3191339" cy="553478"/>
            <a:chOff x="4775514" y="3323742"/>
            <a:chExt cx="3191339" cy="5534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/>
                <p:nvPr/>
              </p:nvSpPr>
              <p:spPr>
                <a:xfrm>
                  <a:off x="4775514" y="3333234"/>
                  <a:ext cx="2336968" cy="5439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0        1 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4B531310-DB0D-4AF3-AEF4-3F5C625C6C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5514" y="3333234"/>
                  <a:ext cx="2336968" cy="54398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/>
                <p:nvPr/>
              </p:nvSpPr>
              <p:spPr>
                <a:xfrm>
                  <a:off x="7249740" y="332374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C7D1153-6000-4EC6-B882-3C9AC4BBC5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9740" y="3323742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553BDE9-2ED9-4037-8B09-E596CD267284}"/>
              </a:ext>
            </a:extLst>
          </p:cNvPr>
          <p:cNvGrpSpPr/>
          <p:nvPr/>
        </p:nvGrpSpPr>
        <p:grpSpPr>
          <a:xfrm>
            <a:off x="694090" y="4699633"/>
            <a:ext cx="3308281" cy="1832838"/>
            <a:chOff x="1750934" y="4004419"/>
            <a:chExt cx="2581371" cy="1846586"/>
          </a:xfrm>
        </p:grpSpPr>
        <p:sp>
          <p:nvSpPr>
            <p:cNvPr id="107" name="Arrow: Right 106">
              <a:extLst>
                <a:ext uri="{FF2B5EF4-FFF2-40B4-BE49-F238E27FC236}">
                  <a16:creationId xmlns:a16="http://schemas.microsoft.com/office/drawing/2014/main" id="{121D9F7E-3FA0-4A9C-8AF7-D4BD6BDF575B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2429"/>
                <a:gd name="adj2" fmla="val 5582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08" name="Content Placeholder 4">
              <a:extLst>
                <a:ext uri="{FF2B5EF4-FFF2-40B4-BE49-F238E27FC236}">
                  <a16:creationId xmlns:a16="http://schemas.microsoft.com/office/drawing/2014/main" id="{474C9630-998D-4F1E-AEEB-9A95D973A0CA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Content Placeholder 4">
                <a:extLst>
                  <a:ext uri="{FF2B5EF4-FFF2-40B4-BE49-F238E27FC236}">
                    <a16:creationId xmlns:a16="http://schemas.microsoft.com/office/drawing/2014/main" id="{F60C12D9-EF38-4DC5-A6A8-E715F6CD9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5767" y="5307004"/>
                <a:ext cx="1643088" cy="6643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Content Placeholder 4">
                <a:extLst>
                  <a:ext uri="{FF2B5EF4-FFF2-40B4-BE49-F238E27FC236}">
                    <a16:creationId xmlns:a16="http://schemas.microsoft.com/office/drawing/2014/main" id="{F60C12D9-EF38-4DC5-A6A8-E715F6CD9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767" y="5307004"/>
                <a:ext cx="1643088" cy="664322"/>
              </a:xfrm>
              <a:prstGeom prst="rect">
                <a:avLst/>
              </a:prstGeom>
              <a:blipFill>
                <a:blip r:embed="rId27"/>
                <a:stretch>
                  <a:fillRect l="-11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A1F3B41-E3ED-42A6-ADC9-59AF64FEC0F8}"/>
              </a:ext>
            </a:extLst>
          </p:cNvPr>
          <p:cNvGrpSpPr/>
          <p:nvPr/>
        </p:nvGrpSpPr>
        <p:grpSpPr>
          <a:xfrm>
            <a:off x="4803475" y="5800189"/>
            <a:ext cx="3173899" cy="523220"/>
            <a:chOff x="4803475" y="5800189"/>
            <a:chExt cx="317389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61DF22A-438E-4CB4-AAAC-47020328A498}"/>
                    </a:ext>
                  </a:extLst>
                </p:cNvPr>
                <p:cNvSpPr/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61DF22A-438E-4CB4-AAAC-47020328A4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/>
                <p:nvPr/>
              </p:nvSpPr>
              <p:spPr>
                <a:xfrm>
                  <a:off x="7260261" y="58100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CFC16A6-543E-49FC-ACBD-61BF266AE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261" y="5810046"/>
                  <a:ext cx="717113" cy="468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9C2FA58-E034-4E36-8FAA-66566A9095A0}"/>
              </a:ext>
            </a:extLst>
          </p:cNvPr>
          <p:cNvSpPr/>
          <p:nvPr/>
        </p:nvSpPr>
        <p:spPr>
          <a:xfrm>
            <a:off x="5370586" y="1496836"/>
            <a:ext cx="670666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6E0B9FF-0F49-476D-95C8-96EFEBEB9E02}"/>
              </a:ext>
            </a:extLst>
          </p:cNvPr>
          <p:cNvSpPr/>
          <p:nvPr/>
        </p:nvSpPr>
        <p:spPr>
          <a:xfrm>
            <a:off x="5781098" y="3907449"/>
            <a:ext cx="359146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1A6C7112-1051-4189-A767-F85B78CF9F56}"/>
              </a:ext>
            </a:extLst>
          </p:cNvPr>
          <p:cNvSpPr/>
          <p:nvPr/>
        </p:nvSpPr>
        <p:spPr>
          <a:xfrm>
            <a:off x="5770797" y="3415750"/>
            <a:ext cx="402319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0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09" grpId="0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A3BF6D-21BD-4453-9959-B161C423B4B9}"/>
              </a:ext>
            </a:extLst>
          </p:cNvPr>
          <p:cNvSpPr/>
          <p:nvPr/>
        </p:nvSpPr>
        <p:spPr>
          <a:xfrm rot="10800000" flipV="1">
            <a:off x="679508" y="3060690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EC6A6D-D6D8-4F38-874D-95AD0D8519C2}"/>
                  </a:ext>
                </a:extLst>
              </p:cNvPr>
              <p:cNvSpPr/>
              <p:nvPr/>
            </p:nvSpPr>
            <p:spPr>
              <a:xfrm>
                <a:off x="3307297" y="3071123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EC6A6D-D6D8-4F38-874D-95AD0D851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297" y="3071123"/>
                <a:ext cx="2576965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3500D-1E09-4B78-9F2E-D6F36277452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1B3500D-1E09-4B78-9F2E-D6F3627745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D0BB65-A27A-4377-839F-BA82CA38CCD6}"/>
                  </a:ext>
                </a:extLst>
              </p:cNvPr>
              <p:cNvSpPr/>
              <p:nvPr/>
            </p:nvSpPr>
            <p:spPr>
              <a:xfrm>
                <a:off x="3932774" y="2976081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BD0BB65-A27A-4377-839F-BA82CA38C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774" y="2976081"/>
                <a:ext cx="1752917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21D6A65-F494-4CA0-B71A-C311C63F1A68}"/>
              </a:ext>
            </a:extLst>
          </p:cNvPr>
          <p:cNvSpPr/>
          <p:nvPr/>
        </p:nvSpPr>
        <p:spPr>
          <a:xfrm>
            <a:off x="783088" y="3058192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EF2DC6-80B4-4F9D-A5D2-645B8D361763}"/>
                  </a:ext>
                </a:extLst>
              </p:cNvPr>
              <p:cNvSpPr/>
              <p:nvPr/>
            </p:nvSpPr>
            <p:spPr>
              <a:xfrm>
                <a:off x="1576921" y="3069986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EEF2DC6-80B4-4F9D-A5D2-645B8D3617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921" y="3069986"/>
                <a:ext cx="1352878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9C1021-ED8C-4DE7-947F-D5474492CF07}"/>
                  </a:ext>
                </a:extLst>
              </p:cNvPr>
              <p:cNvSpPr/>
              <p:nvPr/>
            </p:nvSpPr>
            <p:spPr>
              <a:xfrm>
                <a:off x="2646769" y="3081103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9C1021-ED8C-4DE7-947F-D5474492C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769" y="3081103"/>
                <a:ext cx="607183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DF04AA-891D-419C-A263-6ADADEA82CF5}"/>
                  </a:ext>
                </a:extLst>
              </p:cNvPr>
              <p:cNvSpPr/>
              <p:nvPr/>
            </p:nvSpPr>
            <p:spPr>
              <a:xfrm>
                <a:off x="3102055" y="3105143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DF04AA-891D-419C-A263-6ADADEA82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55" y="3105143"/>
                <a:ext cx="360967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4507F9-E2BB-405B-9E1A-8BFC29AC7D0E}"/>
                  </a:ext>
                </a:extLst>
              </p:cNvPr>
              <p:cNvSpPr/>
              <p:nvPr/>
            </p:nvSpPr>
            <p:spPr>
              <a:xfrm>
                <a:off x="982551" y="3537631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4507F9-E2BB-405B-9E1A-8BFC29AC7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51" y="3537631"/>
                <a:ext cx="4364680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019B3A1-B8D4-4537-86F4-2F01A0260430}"/>
                  </a:ext>
                </a:extLst>
              </p:cNvPr>
              <p:cNvSpPr/>
              <p:nvPr/>
            </p:nvSpPr>
            <p:spPr>
              <a:xfrm>
                <a:off x="1352395" y="4007222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019B3A1-B8D4-4537-86F4-2F01A0260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95" y="4007222"/>
                <a:ext cx="4804042" cy="468000"/>
              </a:xfrm>
              <a:prstGeom prst="rect">
                <a:avLst/>
              </a:prstGeom>
              <a:blipFill>
                <a:blip r:embed="rId9"/>
                <a:stretch>
                  <a:fillRect l="-26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C493561-08CA-4982-A522-CEDB91A9D96E}"/>
              </a:ext>
            </a:extLst>
          </p:cNvPr>
          <p:cNvSpPr/>
          <p:nvPr/>
        </p:nvSpPr>
        <p:spPr>
          <a:xfrm>
            <a:off x="745739" y="4511078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F81B6-826B-470D-B033-3AA87991EB8A}"/>
              </a:ext>
            </a:extLst>
          </p:cNvPr>
          <p:cNvSpPr/>
          <p:nvPr/>
        </p:nvSpPr>
        <p:spPr>
          <a:xfrm>
            <a:off x="787732" y="4896025"/>
            <a:ext cx="32056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CFFB-2AA2-43AD-82A7-9475DC2717E7}"/>
                  </a:ext>
                </a:extLst>
              </p:cNvPr>
              <p:cNvSpPr txBox="1"/>
              <p:nvPr/>
            </p:nvSpPr>
            <p:spPr>
              <a:xfrm>
                <a:off x="4854687" y="3535332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82CFFB-2AA2-43AD-82A7-9475DC271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87" y="3535332"/>
                <a:ext cx="84482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C5E88C-207A-436A-8CA4-A77C33E8568D}"/>
                  </a:ext>
                </a:extLst>
              </p:cNvPr>
              <p:cNvSpPr/>
              <p:nvPr/>
            </p:nvSpPr>
            <p:spPr>
              <a:xfrm>
                <a:off x="5481437" y="3093841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C5E88C-207A-436A-8CA4-A77C33E85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37" y="3093841"/>
                <a:ext cx="607183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0A512A-1B4C-4350-8342-B4F6FFF32E09}"/>
                  </a:ext>
                </a:extLst>
              </p:cNvPr>
              <p:cNvSpPr/>
              <p:nvPr/>
            </p:nvSpPr>
            <p:spPr>
              <a:xfrm>
                <a:off x="5531007" y="3543606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0A512A-1B4C-4350-8342-B4F6FFF32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07" y="3543606"/>
                <a:ext cx="793308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60D7A2-9A8D-4A20-96E2-0D50DC325E8A}"/>
                  </a:ext>
                </a:extLst>
              </p:cNvPr>
              <p:cNvSpPr/>
              <p:nvPr/>
            </p:nvSpPr>
            <p:spPr>
              <a:xfrm>
                <a:off x="5353721" y="2979974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960D7A2-9A8D-4A20-96E2-0D50DC325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21" y="2979974"/>
                <a:ext cx="152852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84F1AF03-E7C5-4E47-A4D5-40647F0C2B6C}"/>
              </a:ext>
            </a:extLst>
          </p:cNvPr>
          <p:cNvSpPr/>
          <p:nvPr/>
        </p:nvSpPr>
        <p:spPr>
          <a:xfrm flipV="1">
            <a:off x="3380523" y="306208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F10C1-D83E-48FF-8F31-2FE4C731CE14}"/>
              </a:ext>
            </a:extLst>
          </p:cNvPr>
          <p:cNvSpPr/>
          <p:nvPr/>
        </p:nvSpPr>
        <p:spPr>
          <a:xfrm>
            <a:off x="3993341" y="367081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5C3F3-9687-4754-8AA8-1EFC2172770B}"/>
                  </a:ext>
                </a:extLst>
              </p:cNvPr>
              <p:cNvSpPr txBox="1"/>
              <p:nvPr/>
            </p:nvSpPr>
            <p:spPr>
              <a:xfrm>
                <a:off x="3394780" y="498951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5C3F3-9687-4754-8AA8-1EFC21727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780" y="4989511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AD1668-E695-4EDB-97AE-85F350183B70}"/>
                  </a:ext>
                </a:extLst>
              </p:cNvPr>
              <p:cNvSpPr/>
              <p:nvPr/>
            </p:nvSpPr>
            <p:spPr>
              <a:xfrm>
                <a:off x="3784297" y="4252665"/>
                <a:ext cx="214879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AD1668-E695-4EDB-97AE-85F350183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297" y="4252665"/>
                <a:ext cx="2148794" cy="542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6A74AD68-9F3D-4E2F-B3CF-6A804402D038}"/>
              </a:ext>
            </a:extLst>
          </p:cNvPr>
          <p:cNvSpPr/>
          <p:nvPr/>
        </p:nvSpPr>
        <p:spPr>
          <a:xfrm flipV="1">
            <a:off x="3408635" y="43427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0BDAF6-1F5C-4659-B801-AD46556B2AD9}"/>
                  </a:ext>
                </a:extLst>
              </p:cNvPr>
              <p:cNvSpPr/>
              <p:nvPr/>
            </p:nvSpPr>
            <p:spPr>
              <a:xfrm>
                <a:off x="3836582" y="4975656"/>
                <a:ext cx="1272417" cy="511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0BDAF6-1F5C-4659-B801-AD46556B2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582" y="4975656"/>
                <a:ext cx="1272417" cy="5114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774C8-61AF-4415-9E14-303B25B87EA1}"/>
                  </a:ext>
                </a:extLst>
              </p:cNvPr>
              <p:cNvSpPr txBox="1"/>
              <p:nvPr/>
            </p:nvSpPr>
            <p:spPr>
              <a:xfrm>
                <a:off x="3408635" y="580930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774C8-61AF-4415-9E14-303B25B87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635" y="5809300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EA4BDD-FA8B-4AA0-8E08-E87DC49368A8}"/>
                  </a:ext>
                </a:extLst>
              </p:cNvPr>
              <p:cNvSpPr/>
              <p:nvPr/>
            </p:nvSpPr>
            <p:spPr>
              <a:xfrm>
                <a:off x="3917613" y="5790319"/>
                <a:ext cx="1093267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EA4BDD-FA8B-4AA0-8E08-E87DC49368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7613" y="5790319"/>
                <a:ext cx="1093267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A25E95BF-0E71-4951-8734-AF3A794DF80E}"/>
              </a:ext>
            </a:extLst>
          </p:cNvPr>
          <p:cNvGrpSpPr/>
          <p:nvPr/>
        </p:nvGrpSpPr>
        <p:grpSpPr>
          <a:xfrm>
            <a:off x="3463022" y="773289"/>
            <a:ext cx="4298654" cy="2392083"/>
            <a:chOff x="4019028" y="4340057"/>
            <a:chExt cx="4298654" cy="23920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D47629-977B-42B5-B07B-1A161783EB3C}"/>
                </a:ext>
              </a:extLst>
            </p:cNvPr>
            <p:cNvGrpSpPr/>
            <p:nvPr/>
          </p:nvGrpSpPr>
          <p:grpSpPr>
            <a:xfrm>
              <a:off x="4019028" y="4340057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C80866-6394-4E27-A95C-58692BA3063F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DC80866-6394-4E27-A95C-58692BA306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6CDF2D2-167B-4F2A-9059-392B5919B13D}"/>
                  </a:ext>
                </a:extLst>
              </p:cNvPr>
              <p:cNvCxnSpPr/>
              <p:nvPr/>
            </p:nvCxnSpPr>
            <p:spPr>
              <a:xfrm>
                <a:off x="7046746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4B314E31-017B-4E58-AC27-96EBBA2EF343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4B314E31-017B-4E58-AC27-96EBBA2EF3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4511610-7922-4EA7-BC1E-A9FA0FEE7831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4511610-7922-4EA7-BC1E-A9FA0FEE78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BB202B7-1E48-49FE-A6FF-EB5AA67FC4B2}"/>
                      </a:ext>
                    </a:extLst>
                  </p:cNvPr>
                  <p:cNvSpPr/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BBB202B7-1E48-49FE-A6FF-EB5AA67FC4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0208" y="4712103"/>
                    <a:ext cx="717113" cy="4680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D5C47D4-888F-46E2-9C73-8766A5128741}"/>
                    </a:ext>
                  </a:extLst>
                </p:cNvPr>
                <p:cNvSpPr/>
                <p:nvPr/>
              </p:nvSpPr>
              <p:spPr>
                <a:xfrm>
                  <a:off x="4804454" y="5287367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D5C47D4-888F-46E2-9C73-8766A51287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454" y="5287367"/>
                  <a:ext cx="2336964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6384F9C-DB58-40E5-9FD9-0D5DE007EC9F}"/>
                    </a:ext>
                  </a:extLst>
                </p:cNvPr>
                <p:cNvSpPr/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6384F9C-DB58-40E5-9FD9-0D5DE007E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2619" y="5280027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B11AAD6-E626-45B2-AE90-0A0403479064}"/>
              </a:ext>
            </a:extLst>
          </p:cNvPr>
          <p:cNvGrpSpPr/>
          <p:nvPr/>
        </p:nvGrpSpPr>
        <p:grpSpPr>
          <a:xfrm>
            <a:off x="138084" y="1132865"/>
            <a:ext cx="3308281" cy="1832838"/>
            <a:chOff x="1750934" y="4004419"/>
            <a:chExt cx="2581371" cy="1846586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63B0BCD1-B99B-4073-B20E-B258A0B31EBE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2429"/>
                <a:gd name="adj2" fmla="val 5582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Content Placeholder 4">
              <a:extLst>
                <a:ext uri="{FF2B5EF4-FFF2-40B4-BE49-F238E27FC236}">
                  <a16:creationId xmlns:a16="http://schemas.microsoft.com/office/drawing/2014/main" id="{651E70B9-7782-417C-A3B4-EF9BEE22F893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E7BB75B7-70BC-403C-87FF-AF33A4E888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9761" y="1740236"/>
                <a:ext cx="1643088" cy="6643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E7BB75B7-70BC-403C-87FF-AF33A4E88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61" y="1740236"/>
                <a:ext cx="1643088" cy="664322"/>
              </a:xfrm>
              <a:prstGeom prst="rect">
                <a:avLst/>
              </a:prstGeom>
              <a:blipFill>
                <a:blip r:embed="rId25"/>
                <a:stretch>
                  <a:fillRect l="-11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AF3C661-E2DB-4A2E-A54D-DA4EC7A59D58}"/>
              </a:ext>
            </a:extLst>
          </p:cNvPr>
          <p:cNvGrpSpPr/>
          <p:nvPr/>
        </p:nvGrpSpPr>
        <p:grpSpPr>
          <a:xfrm>
            <a:off x="4247469" y="2233421"/>
            <a:ext cx="3186778" cy="523220"/>
            <a:chOff x="4803475" y="5800189"/>
            <a:chExt cx="318677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763A2FC-6B95-490A-843E-AC8648C2A3C8}"/>
                    </a:ext>
                  </a:extLst>
                </p:cNvPr>
                <p:cNvSpPr/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763A2FC-6B95-490A-843E-AC8648C2A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475" y="5800189"/>
                  <a:ext cx="2336964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E32E81C-325B-44DB-8744-65F840E852AE}"/>
                    </a:ext>
                  </a:extLst>
                </p:cNvPr>
                <p:cNvSpPr/>
                <p:nvPr/>
              </p:nvSpPr>
              <p:spPr>
                <a:xfrm>
                  <a:off x="7273140" y="582292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E32E81C-325B-44DB-8744-65F840E852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140" y="5822925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3A4953C-2F21-4016-B48A-5734AAAABB5E}"/>
              </a:ext>
            </a:extLst>
          </p:cNvPr>
          <p:cNvSpPr/>
          <p:nvPr/>
        </p:nvSpPr>
        <p:spPr>
          <a:xfrm rot="16200000">
            <a:off x="5339219" y="1624255"/>
            <a:ext cx="1410782" cy="690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CFFD525-7A6A-4890-A177-BE60F7EABA7C}"/>
              </a:ext>
            </a:extLst>
          </p:cNvPr>
          <p:cNvSpPr/>
          <p:nvPr/>
        </p:nvSpPr>
        <p:spPr>
          <a:xfrm>
            <a:off x="5974596" y="818540"/>
            <a:ext cx="391041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7DDA448-1231-4EF4-B218-3C3D3C17D71E}"/>
              </a:ext>
            </a:extLst>
          </p:cNvPr>
          <p:cNvSpPr/>
          <p:nvPr/>
        </p:nvSpPr>
        <p:spPr>
          <a:xfrm>
            <a:off x="4390803" y="1278808"/>
            <a:ext cx="364931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69347F-17F5-43B7-94BA-B492D62A2466}"/>
                  </a:ext>
                </a:extLst>
              </p:cNvPr>
              <p:cNvSpPr/>
              <p:nvPr/>
            </p:nvSpPr>
            <p:spPr>
              <a:xfrm>
                <a:off x="4312912" y="67027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369347F-17F5-43B7-94BA-B492D62A2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912" y="670278"/>
                <a:ext cx="484303" cy="49292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BA1664-50B0-4C6A-8CBB-396599DBB899}"/>
                  </a:ext>
                </a:extLst>
              </p:cNvPr>
              <p:cNvSpPr/>
              <p:nvPr/>
            </p:nvSpPr>
            <p:spPr>
              <a:xfrm>
                <a:off x="5173799" y="67026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3BA1664-50B0-4C6A-8CBB-396599DBB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799" y="670260"/>
                <a:ext cx="484303" cy="49292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AA7D63-70E5-49FD-9D11-1508BDFAD158}"/>
                  </a:ext>
                </a:extLst>
              </p:cNvPr>
              <p:cNvSpPr/>
              <p:nvPr/>
            </p:nvSpPr>
            <p:spPr>
              <a:xfrm>
                <a:off x="5933091" y="68240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AAA7D63-70E5-49FD-9D11-1508BDFAD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091" y="682403"/>
                <a:ext cx="484303" cy="49292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48A84C5-316B-4FEC-9205-4C85D7AF54A3}"/>
              </a:ext>
            </a:extLst>
          </p:cNvPr>
          <p:cNvSpPr/>
          <p:nvPr/>
        </p:nvSpPr>
        <p:spPr>
          <a:xfrm>
            <a:off x="5240071" y="1815377"/>
            <a:ext cx="364931" cy="34696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77A3C7E-D162-473D-99FD-F71D437955CC}"/>
                  </a:ext>
                </a:extLst>
              </p:cNvPr>
              <p:cNvSpPr/>
              <p:nvPr/>
            </p:nvSpPr>
            <p:spPr>
              <a:xfrm>
                <a:off x="9476554" y="3072996"/>
                <a:ext cx="247463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77A3C7E-D162-473D-99FD-F71D43795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554" y="3072996"/>
                <a:ext cx="2474634" cy="602654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3">
            <a:extLst>
              <a:ext uri="{FF2B5EF4-FFF2-40B4-BE49-F238E27FC236}">
                <a16:creationId xmlns:a16="http://schemas.microsoft.com/office/drawing/2014/main" id="{BC1F379E-A8B1-451B-B801-7878A191FBE5}"/>
              </a:ext>
            </a:extLst>
          </p:cNvPr>
          <p:cNvSpPr/>
          <p:nvPr/>
        </p:nvSpPr>
        <p:spPr>
          <a:xfrm flipV="1">
            <a:off x="8910954" y="316427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1DB1D0-F163-4700-A6E2-03438EEEAE1D}"/>
                  </a:ext>
                </a:extLst>
              </p:cNvPr>
              <p:cNvSpPr txBox="1"/>
              <p:nvPr/>
            </p:nvSpPr>
            <p:spPr>
              <a:xfrm>
                <a:off x="9146299" y="374762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71DB1D0-F163-4700-A6E2-03438EEE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6299" y="3747621"/>
                <a:ext cx="66932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964929-991C-4DF1-8BC3-09E9F13E095B}"/>
                  </a:ext>
                </a:extLst>
              </p:cNvPr>
              <p:cNvSpPr/>
              <p:nvPr/>
            </p:nvSpPr>
            <p:spPr>
              <a:xfrm>
                <a:off x="9593436" y="3734742"/>
                <a:ext cx="1936765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6964929-991C-4DF1-8BC3-09E9F13E09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436" y="3734742"/>
                <a:ext cx="1936765" cy="5633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90C286A-EBE0-4F42-8FA2-266483D0A629}"/>
              </a:ext>
            </a:extLst>
          </p:cNvPr>
          <p:cNvSpPr/>
          <p:nvPr/>
        </p:nvSpPr>
        <p:spPr>
          <a:xfrm>
            <a:off x="8630203" y="2972760"/>
            <a:ext cx="64800" cy="342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67F374-2D49-42B4-8440-7590C4FFC0C9}"/>
                  </a:ext>
                </a:extLst>
              </p:cNvPr>
              <p:cNvSpPr txBox="1"/>
              <p:nvPr/>
            </p:nvSpPr>
            <p:spPr>
              <a:xfrm>
                <a:off x="9153313" y="441227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E67F374-2D49-42B4-8440-7590C4FFC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13" y="4412270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31F9EFE-D99B-4D8F-9CD6-AECBE98633B8}"/>
                  </a:ext>
                </a:extLst>
              </p:cNvPr>
              <p:cNvSpPr/>
              <p:nvPr/>
            </p:nvSpPr>
            <p:spPr>
              <a:xfrm>
                <a:off x="9666847" y="4385069"/>
                <a:ext cx="1698783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31F9EFE-D99B-4D8F-9CD6-AECBE9863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47" y="4385069"/>
                <a:ext cx="1698783" cy="5633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70C159-5F74-4CC5-8F25-BED4ACE2079D}"/>
                  </a:ext>
                </a:extLst>
              </p:cNvPr>
              <p:cNvSpPr txBox="1"/>
              <p:nvPr/>
            </p:nvSpPr>
            <p:spPr>
              <a:xfrm>
                <a:off x="9153313" y="500206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70C159-5F74-4CC5-8F25-BED4ACE2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313" y="5002064"/>
                <a:ext cx="66932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D6CC01-A83D-4B23-8E2F-8E933E50E243}"/>
                  </a:ext>
                </a:extLst>
              </p:cNvPr>
              <p:cNvSpPr/>
              <p:nvPr/>
            </p:nvSpPr>
            <p:spPr>
              <a:xfrm>
                <a:off x="9666848" y="4974863"/>
                <a:ext cx="996860" cy="5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6D6CC01-A83D-4B23-8E2F-8E933E50E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848" y="4974863"/>
                <a:ext cx="996860" cy="5633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30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/>
      <p:bldP spid="10" grpId="1"/>
      <p:bldP spid="4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7" grpId="0"/>
      <p:bldP spid="48" grpId="0"/>
      <p:bldP spid="49" grpId="0" animBg="1"/>
      <p:bldP spid="49" grpId="1" animBg="1"/>
      <p:bldP spid="50" grpId="0"/>
      <p:bldP spid="51" grpId="0" animBg="1"/>
      <p:bldP spid="52" grpId="0"/>
      <p:bldP spid="53" grpId="0"/>
      <p:bldP spid="54" grpId="0" animBg="1"/>
      <p:bldP spid="55" grpId="0"/>
      <p:bldP spid="56" grpId="0"/>
      <p:bldP spid="57" grpId="0"/>
      <p:bldP spid="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3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/>
              <p:nvPr/>
            </p:nvSpPr>
            <p:spPr>
              <a:xfrm>
                <a:off x="2628412" y="1912179"/>
                <a:ext cx="2738969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12" y="1912179"/>
                <a:ext cx="2738969" cy="1296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804945" y="3427724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45" y="3427724"/>
                <a:ext cx="2083711" cy="1296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3337698" y="3448650"/>
                <a:ext cx="923139" cy="1377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698" y="3448650"/>
                <a:ext cx="923139" cy="1377566"/>
              </a:xfrm>
              <a:prstGeom prst="rect">
                <a:avLst/>
              </a:prstGeom>
              <a:blipFill>
                <a:blip r:embed="rId7"/>
                <a:stretch>
                  <a:fillRect r="-119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/>
              <p:nvPr/>
            </p:nvSpPr>
            <p:spPr>
              <a:xfrm>
                <a:off x="3535335" y="3784630"/>
                <a:ext cx="4174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35" y="3784630"/>
                <a:ext cx="41743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/>
              <p:nvPr/>
            </p:nvSpPr>
            <p:spPr>
              <a:xfrm>
                <a:off x="3535335" y="3403452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35" y="3403452"/>
                <a:ext cx="4174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/>
              <p:nvPr/>
            </p:nvSpPr>
            <p:spPr>
              <a:xfrm>
                <a:off x="3531352" y="4178687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352" y="4178687"/>
                <a:ext cx="41743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/>
              <p:nvPr/>
            </p:nvSpPr>
            <p:spPr>
              <a:xfrm>
                <a:off x="4591761" y="3783818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761" y="3783818"/>
                <a:ext cx="12399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169942-299F-4109-9223-BAE7F43DB174}"/>
              </a:ext>
            </a:extLst>
          </p:cNvPr>
          <p:cNvSpPr/>
          <p:nvPr/>
        </p:nvSpPr>
        <p:spPr>
          <a:xfrm>
            <a:off x="3479684" y="1925434"/>
            <a:ext cx="2986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A557E7-6C1E-412E-B246-DB7F6AAEFEAA}"/>
              </a:ext>
            </a:extLst>
          </p:cNvPr>
          <p:cNvSpPr/>
          <p:nvPr/>
        </p:nvSpPr>
        <p:spPr>
          <a:xfrm>
            <a:off x="3466805" y="2328231"/>
            <a:ext cx="31958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5E90F7-E79A-4A0C-B1D1-AED19C74A98D}"/>
              </a:ext>
            </a:extLst>
          </p:cNvPr>
          <p:cNvSpPr/>
          <p:nvPr/>
        </p:nvSpPr>
        <p:spPr>
          <a:xfrm>
            <a:off x="3471597" y="2752859"/>
            <a:ext cx="31958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/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blipFill>
                <a:blip r:embed="rId1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11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85185E-6 L 0.13307 0.1768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1" grpId="1"/>
      <p:bldP spid="15" grpId="0"/>
      <p:bldP spid="16" grpId="0"/>
      <p:bldP spid="17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A9C79F-2481-4F5F-8081-F5B3008FE8A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A9C79F-2481-4F5F-8081-F5B3008FE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6012E0-7FDE-44C6-9C2A-86B36CA4CA1C}"/>
                  </a:ext>
                </a:extLst>
              </p:cNvPr>
              <p:cNvSpPr/>
              <p:nvPr/>
            </p:nvSpPr>
            <p:spPr>
              <a:xfrm>
                <a:off x="829210" y="884897"/>
                <a:ext cx="607035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 eigen bases for the given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6012E0-7FDE-44C6-9C2A-86B36CA4C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6070354" cy="602654"/>
              </a:xfrm>
              <a:prstGeom prst="rect">
                <a:avLst/>
              </a:prstGeom>
              <a:blipFill>
                <a:blip r:embed="rId3"/>
                <a:stretch>
                  <a:fillRect l="-2008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D1ABC125-1BDB-4743-B7A5-5252AF66472C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BDEAF-2B96-430F-B565-B4C96BDED4B0}"/>
              </a:ext>
            </a:extLst>
          </p:cNvPr>
          <p:cNvSpPr/>
          <p:nvPr/>
        </p:nvSpPr>
        <p:spPr>
          <a:xfrm rot="10800000" flipV="1">
            <a:off x="6037715" y="2124210"/>
            <a:ext cx="6070354" cy="357843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D7D8D-B838-45AE-B813-127F16D67C82}"/>
                  </a:ext>
                </a:extLst>
              </p:cNvPr>
              <p:cNvSpPr txBox="1"/>
              <p:nvPr/>
            </p:nvSpPr>
            <p:spPr>
              <a:xfrm>
                <a:off x="7828936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FD7D8D-B838-45AE-B813-127F16D67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936" y="2726879"/>
                <a:ext cx="1222401" cy="1228926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429E24-5230-438D-94C6-D6A78DA29ACF}"/>
                  </a:ext>
                </a:extLst>
              </p:cNvPr>
              <p:cNvSpPr txBox="1"/>
              <p:nvPr/>
            </p:nvSpPr>
            <p:spPr>
              <a:xfrm>
                <a:off x="6350175" y="2205675"/>
                <a:ext cx="49574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are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429E24-5230-438D-94C6-D6A78DA29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75" y="2205675"/>
                <a:ext cx="4957476" cy="523220"/>
              </a:xfrm>
              <a:prstGeom prst="rect">
                <a:avLst/>
              </a:prstGeom>
              <a:blipFill>
                <a:blip r:embed="rId5"/>
                <a:stretch>
                  <a:fillRect l="-2583" t="-12791" r="-24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AC848-19EB-45C6-8167-933A4594DE50}"/>
                  </a:ext>
                </a:extLst>
              </p:cNvPr>
              <p:cNvSpPr txBox="1"/>
              <p:nvPr/>
            </p:nvSpPr>
            <p:spPr>
              <a:xfrm>
                <a:off x="8834655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EAC848-19EB-45C6-8167-933A4594D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655" y="2726879"/>
                <a:ext cx="1222401" cy="12289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BD973F-A153-40AF-BA55-7F487B638A86}"/>
                  </a:ext>
                </a:extLst>
              </p:cNvPr>
              <p:cNvSpPr/>
              <p:nvPr/>
            </p:nvSpPr>
            <p:spPr>
              <a:xfrm>
                <a:off x="8124628" y="4422022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BD973F-A153-40AF-BA55-7F487B638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628" y="4422022"/>
                <a:ext cx="1341192" cy="1362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675AE-00E6-48C6-9F05-42F7C1EB4984}"/>
                  </a:ext>
                </a:extLst>
              </p:cNvPr>
              <p:cNvSpPr txBox="1"/>
              <p:nvPr/>
            </p:nvSpPr>
            <p:spPr>
              <a:xfrm>
                <a:off x="6350175" y="4006447"/>
                <a:ext cx="435630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3675AE-00E6-48C6-9F05-42F7C1EB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175" y="4006447"/>
                <a:ext cx="4356303" cy="523220"/>
              </a:xfrm>
              <a:prstGeom prst="rect">
                <a:avLst/>
              </a:prstGeom>
              <a:blipFill>
                <a:blip r:embed="rId8"/>
                <a:stretch>
                  <a:fillRect l="-294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8D3327-4C92-4C54-874E-6A563D54E966}"/>
                  </a:ext>
                </a:extLst>
              </p:cNvPr>
              <p:cNvSpPr txBox="1"/>
              <p:nvPr/>
            </p:nvSpPr>
            <p:spPr>
              <a:xfrm>
                <a:off x="569678" y="1508112"/>
                <a:ext cx="4812175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8D3327-4C92-4C54-874E-6A563D54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8" y="1508112"/>
                <a:ext cx="4812175" cy="12661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516F2D-19D2-435C-A114-F4416934EE22}"/>
                  </a:ext>
                </a:extLst>
              </p:cNvPr>
              <p:cNvSpPr txBox="1"/>
              <p:nvPr/>
            </p:nvSpPr>
            <p:spPr>
              <a:xfrm>
                <a:off x="7828935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516F2D-19D2-435C-A114-F4416934E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935" y="2726879"/>
                <a:ext cx="1222401" cy="1228926"/>
              </a:xfrm>
              <a:prstGeom prst="rect">
                <a:avLst/>
              </a:prstGeom>
              <a:blipFill>
                <a:blip r:embed="rId4"/>
                <a:stretch>
                  <a:fillRect r="-44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BFF7D3-3ACE-4554-B6AE-C79F52A5B259}"/>
                  </a:ext>
                </a:extLst>
              </p:cNvPr>
              <p:cNvSpPr txBox="1"/>
              <p:nvPr/>
            </p:nvSpPr>
            <p:spPr>
              <a:xfrm>
                <a:off x="8897494" y="2726879"/>
                <a:ext cx="1222401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BFF7D3-3ACE-4554-B6AE-C79F52A5B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94" y="2726879"/>
                <a:ext cx="1222401" cy="12289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B827DC-10CF-46EC-A3B9-FF3E5936C47D}"/>
                  </a:ext>
                </a:extLst>
              </p:cNvPr>
              <p:cNvSpPr/>
              <p:nvPr/>
            </p:nvSpPr>
            <p:spPr>
              <a:xfrm>
                <a:off x="8259162" y="4429138"/>
                <a:ext cx="1061267" cy="13372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5B827DC-10CF-46EC-A3B9-FF3E5936C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162" y="4429138"/>
                <a:ext cx="1061267" cy="13372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6DF70C-2936-4596-89BE-FA35761CD537}"/>
                  </a:ext>
                </a:extLst>
              </p:cNvPr>
              <p:cNvSpPr txBox="1"/>
              <p:nvPr/>
            </p:nvSpPr>
            <p:spPr>
              <a:xfrm>
                <a:off x="233693" y="4047273"/>
                <a:ext cx="8182913" cy="130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  <m:e/>
                                        </m:mr>
                                      </m:m>
                                    </m:e>
                                  </m:d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6DF70C-2936-4596-89BE-FA35761CD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93" y="4047273"/>
                <a:ext cx="8182913" cy="1303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EB7862-D294-48D7-B023-560091671A28}"/>
                  </a:ext>
                </a:extLst>
              </p:cNvPr>
              <p:cNvSpPr/>
              <p:nvPr/>
            </p:nvSpPr>
            <p:spPr>
              <a:xfrm>
                <a:off x="774310" y="4404240"/>
                <a:ext cx="265523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5EB7862-D294-48D7-B023-560091671A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0" y="4404240"/>
                <a:ext cx="2655239" cy="6026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9AE563-5946-43D8-8681-E4B2FAEDA0CD}"/>
                  </a:ext>
                </a:extLst>
              </p:cNvPr>
              <p:cNvSpPr/>
              <p:nvPr/>
            </p:nvSpPr>
            <p:spPr>
              <a:xfrm>
                <a:off x="3164958" y="4404240"/>
                <a:ext cx="265523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9AE563-5946-43D8-8681-E4B2FAEDA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958" y="4404240"/>
                <a:ext cx="2655239" cy="6026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D1DF5D-38A5-4F03-8BBB-6CF4A596E01F}"/>
                  </a:ext>
                </a:extLst>
              </p:cNvPr>
              <p:cNvSpPr/>
              <p:nvPr/>
            </p:nvSpPr>
            <p:spPr>
              <a:xfrm>
                <a:off x="5648869" y="4394148"/>
                <a:ext cx="2258241" cy="6535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D1DF5D-38A5-4F03-8BBB-6CF4A596E0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869" y="4394148"/>
                <a:ext cx="2258241" cy="6535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C11FBA-78A2-4518-85A5-B53BA8233A26}"/>
                  </a:ext>
                </a:extLst>
              </p:cNvPr>
              <p:cNvSpPr/>
              <p:nvPr/>
            </p:nvSpPr>
            <p:spPr>
              <a:xfrm>
                <a:off x="2815374" y="3133614"/>
                <a:ext cx="893496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2C11FBA-78A2-4518-85A5-B53BA8233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374" y="3133614"/>
                <a:ext cx="893496" cy="6026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16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208 L -0.5224 -0.1775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20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25 0.00208 L -0.52331 -0.1775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28" y="-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162 L -0.39114 -0.4217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53" y="-2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7" grpId="1" animBg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6" grpId="0"/>
      <p:bldP spid="17" grpId="0"/>
      <p:bldP spid="17" grpId="1"/>
      <p:bldP spid="18" grpId="0"/>
      <p:bldP spid="18" grpId="1"/>
      <p:bldP spid="19" grpId="0"/>
      <p:bldP spid="19" grpId="1"/>
      <p:bldP spid="20" grpId="0"/>
      <p:bldP spid="22" grpId="0"/>
      <p:bldP spid="23" grpId="0"/>
      <p:bldP spid="24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66E0-19BF-44A6-A237-742B3872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happens when a matrix is multiplied by a vector?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/>
              <p:nvPr/>
            </p:nvSpPr>
            <p:spPr>
              <a:xfrm>
                <a:off x="885202" y="1106889"/>
                <a:ext cx="2703131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2" y="1106889"/>
                <a:ext cx="2703131" cy="929728"/>
              </a:xfrm>
              <a:prstGeom prst="rect">
                <a:avLst/>
              </a:prstGeom>
              <a:blipFill>
                <a:blip r:embed="rId2"/>
                <a:stretch>
                  <a:fillRect l="-4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/>
              <p:nvPr/>
            </p:nvSpPr>
            <p:spPr>
              <a:xfrm>
                <a:off x="3323602" y="1108362"/>
                <a:ext cx="2113566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02" y="1108362"/>
                <a:ext cx="2113566" cy="929728"/>
              </a:xfrm>
              <a:prstGeom prst="rect">
                <a:avLst/>
              </a:prstGeom>
              <a:blipFill>
                <a:blip r:embed="rId3"/>
                <a:stretch>
                  <a:fillRect l="-57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015F1C-22B6-4F1A-B942-5B8A491DB7B5}"/>
                  </a:ext>
                </a:extLst>
              </p:cNvPr>
              <p:cNvSpPr txBox="1"/>
              <p:nvPr/>
            </p:nvSpPr>
            <p:spPr>
              <a:xfrm>
                <a:off x="1025893" y="228757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015F1C-22B6-4F1A-B942-5B8A491DB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93" y="2287572"/>
                <a:ext cx="6693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CE4814-64A0-4793-B6E9-EA74E1D6344D}"/>
                  </a:ext>
                </a:extLst>
              </p:cNvPr>
              <p:cNvSpPr/>
              <p:nvPr/>
            </p:nvSpPr>
            <p:spPr>
              <a:xfrm>
                <a:off x="1360554" y="2133602"/>
                <a:ext cx="3303135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CE4814-64A0-4793-B6E9-EA74E1D63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554" y="2133602"/>
                <a:ext cx="3303135" cy="929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2FB8A8B4-C29B-43CD-9A6E-06EFA61FE5F0}"/>
              </a:ext>
            </a:extLst>
          </p:cNvPr>
          <p:cNvSpPr/>
          <p:nvPr/>
        </p:nvSpPr>
        <p:spPr>
          <a:xfrm flipV="1">
            <a:off x="308425" y="129754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1D9880-898D-4284-B1A7-4BD63D6AF7D2}"/>
              </a:ext>
            </a:extLst>
          </p:cNvPr>
          <p:cNvCxnSpPr>
            <a:cxnSpLocks/>
          </p:cNvCxnSpPr>
          <p:nvPr/>
        </p:nvCxnSpPr>
        <p:spPr>
          <a:xfrm>
            <a:off x="6106407" y="1470221"/>
            <a:ext cx="0" cy="4459524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DBFC04-4D51-41DE-A3D5-9D332D6580E2}"/>
              </a:ext>
            </a:extLst>
          </p:cNvPr>
          <p:cNvCxnSpPr>
            <a:cxnSpLocks/>
          </p:cNvCxnSpPr>
          <p:nvPr/>
        </p:nvCxnSpPr>
        <p:spPr>
          <a:xfrm rot="16200000">
            <a:off x="8606063" y="1864693"/>
            <a:ext cx="0" cy="6300000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7F500-B5C8-4CE0-B674-6FBEA9AB8DAB}"/>
              </a:ext>
            </a:extLst>
          </p:cNvPr>
          <p:cNvCxnSpPr>
            <a:cxnSpLocks/>
          </p:cNvCxnSpPr>
          <p:nvPr/>
        </p:nvCxnSpPr>
        <p:spPr>
          <a:xfrm flipV="1">
            <a:off x="6106407" y="2881745"/>
            <a:ext cx="1045988" cy="21329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/>
              <p:nvPr/>
            </p:nvSpPr>
            <p:spPr>
              <a:xfrm>
                <a:off x="6529226" y="2209004"/>
                <a:ext cx="1610572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26" y="2209004"/>
                <a:ext cx="1610572" cy="9297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B23AE4-E61D-4354-9058-838EC8A1BDBB}"/>
              </a:ext>
            </a:extLst>
          </p:cNvPr>
          <p:cNvCxnSpPr>
            <a:cxnSpLocks/>
          </p:cNvCxnSpPr>
          <p:nvPr/>
        </p:nvCxnSpPr>
        <p:spPr>
          <a:xfrm flipV="1">
            <a:off x="6122018" y="1710499"/>
            <a:ext cx="3860424" cy="32839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/>
              <p:nvPr/>
            </p:nvSpPr>
            <p:spPr>
              <a:xfrm>
                <a:off x="9783936" y="1273046"/>
                <a:ext cx="2148794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936" y="1273046"/>
                <a:ext cx="2148794" cy="9297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D931F47-CC12-427D-8D4D-4EF86A300F12}"/>
              </a:ext>
            </a:extLst>
          </p:cNvPr>
          <p:cNvSpPr/>
          <p:nvPr/>
        </p:nvSpPr>
        <p:spPr>
          <a:xfrm>
            <a:off x="970734" y="4087666"/>
            <a:ext cx="500995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In this case, the resultant vector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3" name="Right Arrow 3">
            <a:extLst>
              <a:ext uri="{FF2B5EF4-FFF2-40B4-BE49-F238E27FC236}">
                <a16:creationId xmlns:a16="http://schemas.microsoft.com/office/drawing/2014/main" id="{3F184C84-61DD-4CB4-90F6-D358511EA122}"/>
              </a:ext>
            </a:extLst>
          </p:cNvPr>
          <p:cNvSpPr/>
          <p:nvPr/>
        </p:nvSpPr>
        <p:spPr>
          <a:xfrm flipV="1">
            <a:off x="308424" y="414753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EBE1E-DF94-4C82-BED4-439DB04449C5}"/>
              </a:ext>
            </a:extLst>
          </p:cNvPr>
          <p:cNvSpPr txBox="1"/>
          <p:nvPr/>
        </p:nvSpPr>
        <p:spPr>
          <a:xfrm>
            <a:off x="975048" y="4541887"/>
            <a:ext cx="4360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has been scaled and rotated. </a:t>
            </a: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/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/>
              <p:nvPr/>
            </p:nvSpPr>
            <p:spPr>
              <a:xfrm>
                <a:off x="1042243" y="321492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243" y="3214923"/>
                <a:ext cx="66932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/>
              <p:nvPr/>
            </p:nvSpPr>
            <p:spPr>
              <a:xfrm>
                <a:off x="1376905" y="3060953"/>
                <a:ext cx="2114440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05" y="3060953"/>
                <a:ext cx="2114440" cy="9297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5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6" grpId="0"/>
      <p:bldP spid="21" grpId="0"/>
      <p:bldP spid="22" grpId="0"/>
      <p:bldP spid="23" grpId="0" animBg="1"/>
      <p:bldP spid="25" grpId="0"/>
      <p:bldP spid="29" grpId="0"/>
      <p:bldP spid="30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B23AE4-E61D-4354-9058-838EC8A1BDBB}"/>
              </a:ext>
            </a:extLst>
          </p:cNvPr>
          <p:cNvCxnSpPr>
            <a:cxnSpLocks/>
          </p:cNvCxnSpPr>
          <p:nvPr/>
        </p:nvCxnSpPr>
        <p:spPr>
          <a:xfrm flipV="1">
            <a:off x="6113978" y="1249663"/>
            <a:ext cx="3987635" cy="37280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45066E0-19BF-44A6-A237-742B38725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happens when a matrix is multiplied by a vector?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/>
              <p:nvPr/>
            </p:nvSpPr>
            <p:spPr>
              <a:xfrm>
                <a:off x="885202" y="691250"/>
                <a:ext cx="2703131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8DA18D-4ED6-4C64-B049-D8FC9B0C7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02" y="691250"/>
                <a:ext cx="2703131" cy="929728"/>
              </a:xfrm>
              <a:prstGeom prst="rect">
                <a:avLst/>
              </a:prstGeom>
              <a:blipFill>
                <a:blip r:embed="rId2"/>
                <a:stretch>
                  <a:fillRect l="-4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/>
              <p:nvPr/>
            </p:nvSpPr>
            <p:spPr>
              <a:xfrm>
                <a:off x="3323602" y="692723"/>
                <a:ext cx="2113566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06452D-9013-41D5-AAA6-D2091DE99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602" y="692723"/>
                <a:ext cx="2113566" cy="929728"/>
              </a:xfrm>
              <a:prstGeom prst="rect">
                <a:avLst/>
              </a:prstGeom>
              <a:blipFill>
                <a:blip r:embed="rId3"/>
                <a:stretch>
                  <a:fillRect l="-57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2FB8A8B4-C29B-43CD-9A6E-06EFA61FE5F0}"/>
              </a:ext>
            </a:extLst>
          </p:cNvPr>
          <p:cNvSpPr/>
          <p:nvPr/>
        </p:nvSpPr>
        <p:spPr>
          <a:xfrm flipV="1">
            <a:off x="269788" y="88190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1D9880-898D-4284-B1A7-4BD63D6AF7D2}"/>
              </a:ext>
            </a:extLst>
          </p:cNvPr>
          <p:cNvCxnSpPr>
            <a:cxnSpLocks/>
          </p:cNvCxnSpPr>
          <p:nvPr/>
        </p:nvCxnSpPr>
        <p:spPr>
          <a:xfrm>
            <a:off x="6106407" y="1054581"/>
            <a:ext cx="0" cy="4860000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DBFC04-4D51-41DE-A3D5-9D332D6580E2}"/>
              </a:ext>
            </a:extLst>
          </p:cNvPr>
          <p:cNvCxnSpPr>
            <a:cxnSpLocks/>
          </p:cNvCxnSpPr>
          <p:nvPr/>
        </p:nvCxnSpPr>
        <p:spPr>
          <a:xfrm rot="16200000">
            <a:off x="8606063" y="1864693"/>
            <a:ext cx="0" cy="6300000"/>
          </a:xfrm>
          <a:prstGeom prst="line">
            <a:avLst/>
          </a:prstGeom>
          <a:ln w="28575" cap="flat" cmpd="sng" algn="ctr">
            <a:solidFill>
              <a:srgbClr val="00206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97F500-B5C8-4CE0-B674-6FBEA9AB8DAB}"/>
              </a:ext>
            </a:extLst>
          </p:cNvPr>
          <p:cNvCxnSpPr>
            <a:cxnSpLocks/>
          </p:cNvCxnSpPr>
          <p:nvPr/>
        </p:nvCxnSpPr>
        <p:spPr>
          <a:xfrm flipV="1">
            <a:off x="6106407" y="3933731"/>
            <a:ext cx="1136526" cy="1060880"/>
          </a:xfrm>
          <a:prstGeom prst="straightConnector1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/>
              <p:nvPr/>
            </p:nvSpPr>
            <p:spPr>
              <a:xfrm>
                <a:off x="7291911" y="3697575"/>
                <a:ext cx="1610572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251036-41AE-4588-94FE-D657F8B23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1911" y="3697575"/>
                <a:ext cx="1610572" cy="929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/>
              <p:nvPr/>
            </p:nvSpPr>
            <p:spPr>
              <a:xfrm>
                <a:off x="9704143" y="1165392"/>
                <a:ext cx="2148794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57EFB23-9298-46A6-9BAA-7B17343EE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4143" y="1165392"/>
                <a:ext cx="2148794" cy="929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4D931F47-CC12-427D-8D4D-4EF86A300F12}"/>
              </a:ext>
            </a:extLst>
          </p:cNvPr>
          <p:cNvSpPr/>
          <p:nvPr/>
        </p:nvSpPr>
        <p:spPr>
          <a:xfrm>
            <a:off x="970734" y="5708655"/>
            <a:ext cx="5009955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In this case, the resultant vector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3" name="Right Arrow 3">
            <a:extLst>
              <a:ext uri="{FF2B5EF4-FFF2-40B4-BE49-F238E27FC236}">
                <a16:creationId xmlns:a16="http://schemas.microsoft.com/office/drawing/2014/main" id="{3F184C84-61DD-4CB4-90F6-D358511EA122}"/>
              </a:ext>
            </a:extLst>
          </p:cNvPr>
          <p:cNvSpPr/>
          <p:nvPr/>
        </p:nvSpPr>
        <p:spPr>
          <a:xfrm flipV="1">
            <a:off x="357174" y="577916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0EBE1E-DF94-4C82-BED4-439DB04449C5}"/>
              </a:ext>
            </a:extLst>
          </p:cNvPr>
          <p:cNvSpPr txBox="1"/>
          <p:nvPr/>
        </p:nvSpPr>
        <p:spPr>
          <a:xfrm>
            <a:off x="975048" y="6162876"/>
            <a:ext cx="43606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dirty="0">
                <a:solidFill>
                  <a:srgbClr val="002060"/>
                </a:solidFill>
              </a:rPr>
              <a:t>has scaled but not rotated. </a:t>
            </a: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/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F58939-ADFE-4809-8C61-83F2265C2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280" y="4974206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/>
              <p:nvPr/>
            </p:nvSpPr>
            <p:spPr>
              <a:xfrm>
                <a:off x="756682" y="254439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A19BC7-82B9-4FCD-AFDE-1ECB474F2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2" y="2544396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/>
              <p:nvPr/>
            </p:nvSpPr>
            <p:spPr>
              <a:xfrm>
                <a:off x="1091344" y="2390426"/>
                <a:ext cx="2114440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F4E1722-4855-49CF-ACFC-7697CDAAD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44" y="2390426"/>
                <a:ext cx="2114440" cy="9297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09E8C9-D5EF-49E4-ADE0-C38C86D9826C}"/>
                  </a:ext>
                </a:extLst>
              </p:cNvPr>
              <p:cNvSpPr txBox="1"/>
              <p:nvPr/>
            </p:nvSpPr>
            <p:spPr>
              <a:xfrm>
                <a:off x="682770" y="3390346"/>
                <a:ext cx="17187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B09E8C9-D5EF-49E4-ADE0-C38C86D9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70" y="3390346"/>
                <a:ext cx="17187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FAC517-A18A-4E88-8B1F-644F50737D35}"/>
                  </a:ext>
                </a:extLst>
              </p:cNvPr>
              <p:cNvSpPr txBox="1"/>
              <p:nvPr/>
            </p:nvSpPr>
            <p:spPr>
              <a:xfrm>
                <a:off x="2163828" y="3397852"/>
                <a:ext cx="408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7FAC517-A18A-4E88-8B1F-644F50737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828" y="3397852"/>
                <a:ext cx="40821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92EED3-B72F-420A-9AA4-57AA228C3FF6}"/>
                  </a:ext>
                </a:extLst>
              </p:cNvPr>
              <p:cNvSpPr txBox="1"/>
              <p:nvPr/>
            </p:nvSpPr>
            <p:spPr>
              <a:xfrm>
                <a:off x="2435927" y="3234112"/>
                <a:ext cx="747526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92EED3-B72F-420A-9AA4-57AA228C3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27" y="3234112"/>
                <a:ext cx="747526" cy="807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3C001E-917B-411D-A756-457CCD5EE33A}"/>
                  </a:ext>
                </a:extLst>
              </p:cNvPr>
              <p:cNvSpPr txBox="1"/>
              <p:nvPr/>
            </p:nvSpPr>
            <p:spPr>
              <a:xfrm>
                <a:off x="696625" y="4096023"/>
                <a:ext cx="17187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03C001E-917B-411D-A756-457CCD5EE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25" y="4096023"/>
                <a:ext cx="17187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3FE180-3396-4C05-9FD1-DBC1884FFE80}"/>
                  </a:ext>
                </a:extLst>
              </p:cNvPr>
              <p:cNvSpPr txBox="1"/>
              <p:nvPr/>
            </p:nvSpPr>
            <p:spPr>
              <a:xfrm>
                <a:off x="2177683" y="4103529"/>
                <a:ext cx="408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3FE180-3396-4C05-9FD1-DBC1884FF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683" y="4103529"/>
                <a:ext cx="4082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4EDF7F-AF5C-44C1-ABAA-07611824E4FF}"/>
                  </a:ext>
                </a:extLst>
              </p:cNvPr>
              <p:cNvSpPr txBox="1"/>
              <p:nvPr/>
            </p:nvSpPr>
            <p:spPr>
              <a:xfrm>
                <a:off x="2400120" y="4096023"/>
                <a:ext cx="408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04EDF7F-AF5C-44C1-ABAA-07611824E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120" y="4096023"/>
                <a:ext cx="40821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00437D-8F8D-491A-A9A4-45EEF48A5148}"/>
                  </a:ext>
                </a:extLst>
              </p:cNvPr>
              <p:cNvSpPr txBox="1"/>
              <p:nvPr/>
            </p:nvSpPr>
            <p:spPr>
              <a:xfrm>
                <a:off x="527744" y="5185135"/>
                <a:ext cx="2447315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00437D-8F8D-491A-A9A4-45EEF48A5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44" y="5185135"/>
                <a:ext cx="244731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EC854B8B-F4D3-457B-A183-076060F86196}"/>
              </a:ext>
            </a:extLst>
          </p:cNvPr>
          <p:cNvGrpSpPr/>
          <p:nvPr/>
        </p:nvGrpSpPr>
        <p:grpSpPr>
          <a:xfrm>
            <a:off x="1751704" y="4536740"/>
            <a:ext cx="798582" cy="612000"/>
            <a:chOff x="1751704" y="4536740"/>
            <a:chExt cx="798582" cy="612000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9410332-DA7F-4E18-8EE7-CB46AA3357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1704" y="4536740"/>
              <a:ext cx="0" cy="612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3D170C8-E6B8-44B8-8865-1D7FA4FE3E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1704" y="4573135"/>
              <a:ext cx="798582" cy="5659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B7B1DB8-F5B3-4A83-BDC4-506D4838F22D}"/>
              </a:ext>
            </a:extLst>
          </p:cNvPr>
          <p:cNvCxnSpPr>
            <a:cxnSpLocks/>
          </p:cNvCxnSpPr>
          <p:nvPr/>
        </p:nvCxnSpPr>
        <p:spPr>
          <a:xfrm flipH="1" flipV="1">
            <a:off x="2367934" y="4534594"/>
            <a:ext cx="1262061" cy="61200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D6AB330-5851-492B-B591-2E8240665EC1}"/>
                  </a:ext>
                </a:extLst>
              </p:cNvPr>
              <p:cNvSpPr txBox="1"/>
              <p:nvPr/>
            </p:nvSpPr>
            <p:spPr>
              <a:xfrm>
                <a:off x="3206654" y="5185135"/>
                <a:ext cx="2447315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D6AB330-5851-492B-B591-2E8240665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54" y="5185135"/>
                <a:ext cx="244731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92F541-FFC8-414F-812E-7484DDA5291C}"/>
                  </a:ext>
                </a:extLst>
              </p:cNvPr>
              <p:cNvSpPr txBox="1"/>
              <p:nvPr/>
            </p:nvSpPr>
            <p:spPr>
              <a:xfrm>
                <a:off x="756682" y="167507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692F541-FFC8-414F-812E-7484DDA52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82" y="1675076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7EB6C53-4A00-497D-BB5D-A2FDABAAD856}"/>
                  </a:ext>
                </a:extLst>
              </p:cNvPr>
              <p:cNvSpPr/>
              <p:nvPr/>
            </p:nvSpPr>
            <p:spPr>
              <a:xfrm>
                <a:off x="1108904" y="1560570"/>
                <a:ext cx="3303135" cy="929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7EB6C53-4A00-497D-BB5D-A2FDABAAD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04" y="1560570"/>
                <a:ext cx="3303135" cy="92972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66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animBg="1"/>
      <p:bldP spid="16" grpId="0"/>
      <p:bldP spid="21" grpId="0"/>
      <p:bldP spid="22" grpId="0"/>
      <p:bldP spid="23" grpId="0" animBg="1"/>
      <p:bldP spid="25" grpId="0"/>
      <p:bldP spid="29" grpId="0"/>
      <p:bldP spid="30" grpId="0"/>
      <p:bldP spid="31" grpId="0"/>
      <p:bldP spid="26" grpId="0"/>
      <p:bldP spid="27" grpId="0"/>
      <p:bldP spid="28" grpId="0"/>
      <p:bldP spid="32" grpId="0"/>
      <p:bldP spid="33" grpId="0"/>
      <p:bldP spid="34" grpId="0"/>
      <p:bldP spid="36" grpId="0" animBg="1"/>
      <p:bldP spid="48" grpId="0" animBg="1"/>
      <p:bldP spid="49" grpId="0"/>
      <p:bldP spid="5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95E7-3E1D-425E-819D-60EB778A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Eigen Value &amp; Eigen Vector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D902298-ACEF-4286-9B72-D9F2B4701803}"/>
              </a:ext>
            </a:extLst>
          </p:cNvPr>
          <p:cNvSpPr/>
          <p:nvPr/>
        </p:nvSpPr>
        <p:spPr>
          <a:xfrm flipV="1">
            <a:off x="292619" y="96405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533110-9CC7-4D3D-824C-C55CC4996B47}"/>
                  </a:ext>
                </a:extLst>
              </p:cNvPr>
              <p:cNvSpPr/>
              <p:nvPr/>
            </p:nvSpPr>
            <p:spPr>
              <a:xfrm>
                <a:off x="981661" y="899623"/>
                <a:ext cx="105839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Let A be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matrix, then the 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called an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Eigen Value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if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9533110-9CC7-4D3D-824C-C55CC4996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661" y="899623"/>
                <a:ext cx="10583958" cy="523220"/>
              </a:xfrm>
              <a:prstGeom prst="rect">
                <a:avLst/>
              </a:prstGeom>
              <a:blipFill>
                <a:blip r:embed="rId2"/>
                <a:stretch>
                  <a:fillRect l="-1152" t="-12941" r="-806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13A0C-5215-4098-BF66-F4331E372803}"/>
                  </a:ext>
                </a:extLst>
              </p:cNvPr>
              <p:cNvSpPr/>
              <p:nvPr/>
            </p:nvSpPr>
            <p:spPr>
              <a:xfrm>
                <a:off x="996491" y="1435722"/>
                <a:ext cx="105839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here exist a </a:t>
                </a:r>
                <a:r>
                  <a:rPr lang="en-IN" sz="2800" b="0" dirty="0">
                    <a:solidFill>
                      <a:srgbClr val="FF0000"/>
                    </a:solidFill>
                  </a:rPr>
                  <a:t>non-zero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13A0C-5215-4098-BF66-F4331E372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1" y="1435722"/>
                <a:ext cx="10583958" cy="523220"/>
              </a:xfrm>
              <a:prstGeom prst="rect">
                <a:avLst/>
              </a:prstGeom>
              <a:blipFill>
                <a:blip r:embed="rId3"/>
                <a:stretch>
                  <a:fillRect l="-1151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0D83E257-9C77-4C9F-9D2B-C5AFC21AA77B}"/>
              </a:ext>
            </a:extLst>
          </p:cNvPr>
          <p:cNvSpPr/>
          <p:nvPr/>
        </p:nvSpPr>
        <p:spPr>
          <a:xfrm flipV="1">
            <a:off x="292619" y="207726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774CC6-002E-424F-93C8-EF50C4E2EB37}"/>
                  </a:ext>
                </a:extLst>
              </p:cNvPr>
              <p:cNvSpPr/>
              <p:nvPr/>
            </p:nvSpPr>
            <p:spPr>
              <a:xfrm>
                <a:off x="968782" y="2032501"/>
                <a:ext cx="105839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non-zero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called an </a:t>
                </a:r>
                <a:r>
                  <a:rPr lang="en-IN" sz="2800" b="1" dirty="0">
                    <a:solidFill>
                      <a:srgbClr val="FF0000"/>
                    </a:solidFill>
                  </a:rPr>
                  <a:t>Eigen Vector</a:t>
                </a:r>
                <a:r>
                  <a:rPr lang="en-IN" sz="2800" dirty="0">
                    <a:solidFill>
                      <a:srgbClr val="00206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corresponding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1774CC6-002E-424F-93C8-EF50C4E2E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82" y="2032501"/>
                <a:ext cx="10583958" cy="523220"/>
              </a:xfrm>
              <a:prstGeom prst="rect">
                <a:avLst/>
              </a:prstGeom>
              <a:blipFill>
                <a:blip r:embed="rId4"/>
                <a:stretch>
                  <a:fillRect l="-1210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CB25521-6FE1-41CC-8B2C-F9E7BA90E1F8}"/>
              </a:ext>
            </a:extLst>
          </p:cNvPr>
          <p:cNvSpPr txBox="1"/>
          <p:nvPr/>
        </p:nvSpPr>
        <p:spPr>
          <a:xfrm>
            <a:off x="996491" y="2699841"/>
            <a:ext cx="90955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u="none" strike="noStrike" baseline="0" dirty="0">
                <a:solidFill>
                  <a:srgbClr val="002060"/>
                </a:solidFill>
              </a:rPr>
              <a:t>The set of all eigenvalues of matrix A is called </a:t>
            </a:r>
            <a:r>
              <a:rPr lang="en-IN" sz="2800" b="1" i="0" u="none" strike="noStrike" baseline="0" dirty="0">
                <a:solidFill>
                  <a:srgbClr val="FF0000"/>
                </a:solidFill>
              </a:rPr>
              <a:t>Spectrum</a:t>
            </a:r>
            <a:r>
              <a:rPr lang="en-IN" sz="2800" b="0" i="0" u="none" strike="noStrike" baseline="0" dirty="0">
                <a:solidFill>
                  <a:srgbClr val="002060"/>
                </a:solidFill>
              </a:rPr>
              <a:t> of A. </a:t>
            </a:r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9A175F22-0006-4984-8625-2CDB73E6D300}"/>
              </a:ext>
            </a:extLst>
          </p:cNvPr>
          <p:cNvSpPr/>
          <p:nvPr/>
        </p:nvSpPr>
        <p:spPr>
          <a:xfrm flipV="1">
            <a:off x="306473" y="276427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21FF6F-160F-4195-B6CD-C4179DFF843E}"/>
                  </a:ext>
                </a:extLst>
              </p:cNvPr>
              <p:cNvSpPr txBox="1"/>
              <p:nvPr/>
            </p:nvSpPr>
            <p:spPr>
              <a:xfrm>
                <a:off x="982636" y="3370093"/>
                <a:ext cx="108912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u="none" strike="noStrike" baseline="0" dirty="0">
                    <a:solidFill>
                      <a:srgbClr val="002060"/>
                    </a:solidFill>
                  </a:rPr>
                  <a:t>The solution space of the system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u="none" strike="noStrike" baseline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2060"/>
                    </a:solidFill>
                  </a:rPr>
                  <a:t> is called</a:t>
                </a:r>
                <a:r>
                  <a:rPr lang="en-IN" sz="2800" b="0" i="0" u="none" strike="noStrike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1" i="0" u="none" strike="noStrike" dirty="0">
                    <a:solidFill>
                      <a:srgbClr val="FF0000"/>
                    </a:solidFill>
                  </a:rPr>
                  <a:t>Eigen Space</a:t>
                </a:r>
                <a:r>
                  <a:rPr lang="en-IN" sz="2800" b="1" i="0" u="none" strike="noStrike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b="0" i="0" u="none" strike="noStrike" dirty="0">
                    <a:solidFill>
                      <a:srgbClr val="00206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21FF6F-160F-4195-B6CD-C4179DFF8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36" y="3370093"/>
                <a:ext cx="10891295" cy="523220"/>
              </a:xfrm>
              <a:prstGeom prst="rect">
                <a:avLst/>
              </a:prstGeom>
              <a:blipFill>
                <a:blip r:embed="rId5"/>
                <a:stretch>
                  <a:fillRect l="-111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828B4428-8DFF-41C3-9585-FC3E558CA3A0}"/>
              </a:ext>
            </a:extLst>
          </p:cNvPr>
          <p:cNvSpPr/>
          <p:nvPr/>
        </p:nvSpPr>
        <p:spPr>
          <a:xfrm flipV="1">
            <a:off x="306473" y="343452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013212-0F1D-4C3C-809A-D8E6917A726A}"/>
                  </a:ext>
                </a:extLst>
              </p:cNvPr>
              <p:cNvSpPr txBox="1"/>
              <p:nvPr/>
            </p:nvSpPr>
            <p:spPr>
              <a:xfrm>
                <a:off x="996491" y="3906115"/>
                <a:ext cx="46706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u="none" strike="noStrike" baseline="0" dirty="0">
                    <a:solidFill>
                      <a:srgbClr val="002060"/>
                    </a:solidFill>
                  </a:rPr>
                  <a:t>corresponding to 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0" u="none" strike="noStrike" baseline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013212-0F1D-4C3C-809A-D8E6917A7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91" y="3906115"/>
                <a:ext cx="4670605" cy="523220"/>
              </a:xfrm>
              <a:prstGeom prst="rect">
                <a:avLst/>
              </a:prstGeom>
              <a:blipFill>
                <a:blip r:embed="rId6"/>
                <a:stretch>
                  <a:fillRect l="-260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5405C1-6B8F-4F29-A839-B2944395F007}"/>
                  </a:ext>
                </a:extLst>
              </p:cNvPr>
              <p:cNvSpPr txBox="1"/>
              <p:nvPr/>
            </p:nvSpPr>
            <p:spPr>
              <a:xfrm>
                <a:off x="1036832" y="4446075"/>
                <a:ext cx="90955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IN" sz="2800" b="0" i="1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sub>
                    </m:sSub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IN" sz="2800" b="0" i="1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u="none" strike="noStrike" baseline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is an eigen vector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corresponding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u="none" strike="noStrike" baseline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}.</m:t>
                    </m:r>
                  </m:oMath>
                </a14:m>
                <a:endParaRPr lang="en-IN" sz="2800" b="0" u="none" strike="noStrike" baseline="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5405C1-6B8F-4F29-A839-B2944395F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32" y="4446075"/>
                <a:ext cx="9095506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543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15" grpId="0"/>
      <p:bldP spid="16" grpId="0" animBg="1"/>
      <p:bldP spid="22" grpId="0"/>
      <p:bldP spid="23" grpId="0" animBg="1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F111-4A7E-45DA-B7C3-1B5EE3A1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580E9-403C-4669-9680-212DE2BCA686}"/>
              </a:ext>
            </a:extLst>
          </p:cNvPr>
          <p:cNvSpPr txBox="1"/>
          <p:nvPr/>
        </p:nvSpPr>
        <p:spPr>
          <a:xfrm>
            <a:off x="933073" y="2030393"/>
            <a:ext cx="8020868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N" sz="2800" b="0" i="0" u="none" strike="noStrike" baseline="0" dirty="0">
                <a:solidFill>
                  <a:srgbClr val="002060"/>
                </a:solidFill>
                <a:latin typeface="+mj-lt"/>
              </a:rPr>
              <a:t>vector corresponding to the eigen value λ of the matrix. </a:t>
            </a:r>
            <a:endParaRPr lang="en-IN" sz="2800" b="0" i="0" u="none" strike="noStrike" baseline="0" dirty="0">
              <a:solidFill>
                <a:srgbClr val="002060"/>
              </a:solidFill>
              <a:latin typeface="Cambria Math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AA135-49D6-49AC-9871-FD91F51D5A82}"/>
              </a:ext>
            </a:extLst>
          </p:cNvPr>
          <p:cNvSpPr/>
          <p:nvPr/>
        </p:nvSpPr>
        <p:spPr>
          <a:xfrm>
            <a:off x="933226" y="934328"/>
            <a:ext cx="10583958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Eigen value is also known as characteristic root/latent value/proper roots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DABF1F-0BEB-4896-9D47-535C634FA128}"/>
              </a:ext>
            </a:extLst>
          </p:cNvPr>
          <p:cNvSpPr/>
          <p:nvPr/>
        </p:nvSpPr>
        <p:spPr>
          <a:xfrm>
            <a:off x="920194" y="1496185"/>
            <a:ext cx="1093032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and Eigen Vector is also known as characteristic vector/latent vector/proper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37A0BA23-A21B-44CE-94A4-E019D58A3EFC}"/>
              </a:ext>
            </a:extLst>
          </p:cNvPr>
          <p:cNvSpPr/>
          <p:nvPr/>
        </p:nvSpPr>
        <p:spPr>
          <a:xfrm flipV="1">
            <a:off x="243055" y="99876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2B124-DB2B-430F-A3E5-FCB2C7EDCDEB}"/>
                  </a:ext>
                </a:extLst>
              </p:cNvPr>
              <p:cNvSpPr/>
              <p:nvPr/>
            </p:nvSpPr>
            <p:spPr>
              <a:xfrm>
                <a:off x="933226" y="2628996"/>
                <a:ext cx="606807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Sum of Eigen values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Trace of a matrix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62B124-DB2B-430F-A3E5-FCB2C7EDC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26" y="2628996"/>
                <a:ext cx="6068075" cy="523220"/>
              </a:xfrm>
              <a:prstGeom prst="rect">
                <a:avLst/>
              </a:prstGeom>
              <a:blipFill>
                <a:blip r:embed="rId2"/>
                <a:stretch>
                  <a:fillRect l="-2008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176D48EB-A0AC-4865-8C78-2B52B2664623}"/>
              </a:ext>
            </a:extLst>
          </p:cNvPr>
          <p:cNvSpPr/>
          <p:nvPr/>
        </p:nvSpPr>
        <p:spPr>
          <a:xfrm flipV="1">
            <a:off x="243055" y="269343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8896C4-E0D4-4E3D-BF5E-19F4907DC85A}"/>
                  </a:ext>
                </a:extLst>
              </p:cNvPr>
              <p:cNvSpPr/>
              <p:nvPr/>
            </p:nvSpPr>
            <p:spPr>
              <a:xfrm>
                <a:off x="933226" y="3266317"/>
                <a:ext cx="105839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Product of Eigen values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Determinant of a matrix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8896C4-E0D4-4E3D-BF5E-19F4907DC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26" y="3266317"/>
                <a:ext cx="10583958" cy="523220"/>
              </a:xfrm>
              <a:prstGeom prst="rect">
                <a:avLst/>
              </a:prstGeom>
              <a:blipFill>
                <a:blip r:embed="rId3"/>
                <a:stretch>
                  <a:fillRect l="-1152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3">
            <a:extLst>
              <a:ext uri="{FF2B5EF4-FFF2-40B4-BE49-F238E27FC236}">
                <a16:creationId xmlns:a16="http://schemas.microsoft.com/office/drawing/2014/main" id="{71B66BB5-FDF1-420D-972F-2F370A8C4736}"/>
              </a:ext>
            </a:extLst>
          </p:cNvPr>
          <p:cNvSpPr/>
          <p:nvPr/>
        </p:nvSpPr>
        <p:spPr>
          <a:xfrm flipV="1">
            <a:off x="243055" y="333075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8EF5A3-4356-48E3-9F41-55D99D1AA373}"/>
                  </a:ext>
                </a:extLst>
              </p:cNvPr>
              <p:cNvSpPr/>
              <p:nvPr/>
            </p:nvSpPr>
            <p:spPr>
              <a:xfrm>
                <a:off x="933226" y="3906787"/>
                <a:ext cx="680697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 one of the eigen values of 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zero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8EF5A3-4356-48E3-9F41-55D99D1AA3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26" y="3906787"/>
                <a:ext cx="6806977" cy="523220"/>
              </a:xfrm>
              <a:prstGeom prst="rect">
                <a:avLst/>
              </a:prstGeom>
              <a:blipFill>
                <a:blip r:embed="rId4"/>
                <a:stretch>
                  <a:fillRect l="-1791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3">
            <a:extLst>
              <a:ext uri="{FF2B5EF4-FFF2-40B4-BE49-F238E27FC236}">
                <a16:creationId xmlns:a16="http://schemas.microsoft.com/office/drawing/2014/main" id="{8A75F9E8-AB2B-435C-9611-F4A4E10B6F81}"/>
              </a:ext>
            </a:extLst>
          </p:cNvPr>
          <p:cNvSpPr/>
          <p:nvPr/>
        </p:nvSpPr>
        <p:spPr>
          <a:xfrm flipV="1">
            <a:off x="243055" y="397122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2D6FF-3780-4AA9-8478-6BF621186882}"/>
                  </a:ext>
                </a:extLst>
              </p:cNvPr>
              <p:cNvSpPr txBox="1"/>
              <p:nvPr/>
            </p:nvSpPr>
            <p:spPr>
              <a:xfrm>
                <a:off x="933073" y="446683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2D6FF-3780-4AA9-8478-6BF621186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73" y="4466834"/>
                <a:ext cx="6693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694F12-CD54-4AD0-8B4F-978A908A9702}"/>
                  </a:ext>
                </a:extLst>
              </p:cNvPr>
              <p:cNvSpPr/>
              <p:nvPr/>
            </p:nvSpPr>
            <p:spPr>
              <a:xfrm>
                <a:off x="1498900" y="4478495"/>
                <a:ext cx="1450362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694F12-CD54-4AD0-8B4F-978A908A9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900" y="4478495"/>
                <a:ext cx="1450362" cy="587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BF8CDE-6456-4D39-B4BF-C9166486A59E}"/>
                  </a:ext>
                </a:extLst>
              </p:cNvPr>
              <p:cNvSpPr txBox="1"/>
              <p:nvPr/>
            </p:nvSpPr>
            <p:spPr>
              <a:xfrm>
                <a:off x="933073" y="506433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BF8CDE-6456-4D39-B4BF-C9166486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73" y="5064330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87DCA5-1FA3-4D86-862A-65240B41188F}"/>
                  </a:ext>
                </a:extLst>
              </p:cNvPr>
              <p:cNvSpPr/>
              <p:nvPr/>
            </p:nvSpPr>
            <p:spPr>
              <a:xfrm>
                <a:off x="1498899" y="5075991"/>
                <a:ext cx="3111737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does not exist.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687DCA5-1FA3-4D86-862A-65240B4118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899" y="5075991"/>
                <a:ext cx="3111737" cy="587023"/>
              </a:xfrm>
              <a:prstGeom prst="rect">
                <a:avLst/>
              </a:prstGeom>
              <a:blipFill>
                <a:blip r:embed="rId8"/>
                <a:stretch>
                  <a:fillRect t="-10417" b="-18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30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2058-1680-4612-B2A7-1AF9FB78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Notes(</a:t>
            </a:r>
            <a:r>
              <a:rPr lang="en-IN" dirty="0">
                <a:solidFill>
                  <a:srgbClr val="FF0000"/>
                </a:solidFill>
              </a:rPr>
              <a:t>Remember this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33270-00E2-4808-8927-EBACB28F3013}"/>
              </a:ext>
            </a:extLst>
          </p:cNvPr>
          <p:cNvSpPr/>
          <p:nvPr/>
        </p:nvSpPr>
        <p:spPr>
          <a:xfrm>
            <a:off x="334852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C23E1-8DDF-4442-9F6C-D0A9A488FFEC}"/>
              </a:ext>
            </a:extLst>
          </p:cNvPr>
          <p:cNvSpPr/>
          <p:nvPr/>
        </p:nvSpPr>
        <p:spPr>
          <a:xfrm>
            <a:off x="3335631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Name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5C7A77-779B-4783-94C7-E30DA40DB8C8}"/>
              </a:ext>
            </a:extLst>
          </p:cNvPr>
          <p:cNvSpPr/>
          <p:nvPr/>
        </p:nvSpPr>
        <p:spPr>
          <a:xfrm>
            <a:off x="6336410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/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DCED2EF-52C6-4A2C-B117-E157D479C905}"/>
              </a:ext>
            </a:extLst>
          </p:cNvPr>
          <p:cNvGrpSpPr/>
          <p:nvPr/>
        </p:nvGrpSpPr>
        <p:grpSpPr>
          <a:xfrm>
            <a:off x="3335631" y="1622738"/>
            <a:ext cx="2962141" cy="1574442"/>
            <a:chOff x="3335631" y="1622738"/>
            <a:chExt cx="2962141" cy="15744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87062A-F149-4E54-9FCC-25AC188EC0F5}"/>
                </a:ext>
              </a:extLst>
            </p:cNvPr>
            <p:cNvSpPr/>
            <p:nvPr/>
          </p:nvSpPr>
          <p:spPr>
            <a:xfrm>
              <a:off x="3335631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3E0DC-1F44-4ED4-B035-AB09BC70DA2B}"/>
                </a:ext>
              </a:extLst>
            </p:cNvPr>
            <p:cNvSpPr txBox="1"/>
            <p:nvPr/>
          </p:nvSpPr>
          <p:spPr>
            <a:xfrm>
              <a:off x="3641508" y="2169893"/>
              <a:ext cx="2411566" cy="4801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en-IN" dirty="0">
                  <a:solidFill>
                    <a:srgbClr val="002060"/>
                  </a:solidFill>
                </a:rPr>
                <a:t>Diagonal Matrix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F9C532-C4A4-435F-9C22-4A3B37119F4E}"/>
              </a:ext>
            </a:extLst>
          </p:cNvPr>
          <p:cNvGrpSpPr/>
          <p:nvPr/>
        </p:nvGrpSpPr>
        <p:grpSpPr>
          <a:xfrm>
            <a:off x="6336410" y="1622738"/>
            <a:ext cx="2962141" cy="1574442"/>
            <a:chOff x="6336410" y="1622738"/>
            <a:chExt cx="2962141" cy="15744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E45EB8-C94B-489B-8D43-96230B6F0D1F}"/>
                </a:ext>
              </a:extLst>
            </p:cNvPr>
            <p:cNvSpPr/>
            <p:nvPr/>
          </p:nvSpPr>
          <p:spPr>
            <a:xfrm>
              <a:off x="6336410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/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  <a:defRPr sz="2800"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oMath>
                    </m:oMathPara>
                  </a14:m>
                  <a:endParaRPr lang="en-I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/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3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mr>
                        </m:m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32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/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e>
                              <m: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ED9D16C-66A5-4854-997D-2ADB11707F09}"/>
              </a:ext>
            </a:extLst>
          </p:cNvPr>
          <p:cNvGrpSpPr/>
          <p:nvPr/>
        </p:nvGrpSpPr>
        <p:grpSpPr>
          <a:xfrm>
            <a:off x="3335631" y="3245833"/>
            <a:ext cx="2962141" cy="1574442"/>
            <a:chOff x="3335631" y="3245833"/>
            <a:chExt cx="2962141" cy="15744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74252C-DC4B-42E8-ABFA-D7F6554E57E1}"/>
                </a:ext>
              </a:extLst>
            </p:cNvPr>
            <p:cNvSpPr/>
            <p:nvPr/>
          </p:nvSpPr>
          <p:spPr>
            <a:xfrm>
              <a:off x="3335631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73AF79-FC29-4749-9415-3D769C1F66CD}"/>
                </a:ext>
              </a:extLst>
            </p:cNvPr>
            <p:cNvSpPr txBox="1"/>
            <p:nvPr/>
          </p:nvSpPr>
          <p:spPr>
            <a:xfrm>
              <a:off x="3470592" y="3607252"/>
              <a:ext cx="2692215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defRPr sz="3200" b="1">
                  <a:solidFill>
                    <a:srgbClr val="002060"/>
                  </a:solidFill>
                </a:defRPr>
              </a:lvl1pPr>
            </a:lstStyle>
            <a:p>
              <a:r>
                <a:rPr lang="en-IN" sz="2800" b="0" dirty="0"/>
                <a:t>Upper Triangular     Matrix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0D6E55-91CC-4CC1-A8C3-E41BE2246223}"/>
              </a:ext>
            </a:extLst>
          </p:cNvPr>
          <p:cNvGrpSpPr/>
          <p:nvPr/>
        </p:nvGrpSpPr>
        <p:grpSpPr>
          <a:xfrm>
            <a:off x="3335631" y="4868928"/>
            <a:ext cx="2962141" cy="1574442"/>
            <a:chOff x="3335631" y="4868928"/>
            <a:chExt cx="2962141" cy="15744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F979ED-BFD7-4FE8-81A1-D7D138634984}"/>
                </a:ext>
              </a:extLst>
            </p:cNvPr>
            <p:cNvSpPr/>
            <p:nvPr/>
          </p:nvSpPr>
          <p:spPr>
            <a:xfrm>
              <a:off x="3335631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175F36-B44E-415C-B039-BB4BEA467F73}"/>
                </a:ext>
              </a:extLst>
            </p:cNvPr>
            <p:cNvSpPr txBox="1"/>
            <p:nvPr/>
          </p:nvSpPr>
          <p:spPr>
            <a:xfrm>
              <a:off x="3422565" y="5228740"/>
              <a:ext cx="2849451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pPr algn="ctr"/>
              <a:r>
                <a:rPr lang="en-IN" dirty="0">
                  <a:solidFill>
                    <a:srgbClr val="002060"/>
                  </a:solidFill>
                </a:rPr>
                <a:t>Lower Triangular     Matrix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69855-D27D-44B8-8DB0-EF257524364E}"/>
              </a:ext>
            </a:extLst>
          </p:cNvPr>
          <p:cNvGrpSpPr/>
          <p:nvPr/>
        </p:nvGrpSpPr>
        <p:grpSpPr>
          <a:xfrm>
            <a:off x="6336410" y="3245833"/>
            <a:ext cx="2962141" cy="1574442"/>
            <a:chOff x="6336410" y="3245833"/>
            <a:chExt cx="2962141" cy="15744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4B66F4-F781-4FE2-BC61-ABFB79299EC7}"/>
                </a:ext>
              </a:extLst>
            </p:cNvPr>
            <p:cNvSpPr/>
            <p:nvPr/>
          </p:nvSpPr>
          <p:spPr>
            <a:xfrm>
              <a:off x="6336410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/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1DFB94-2E90-4CAA-8664-3F3E5740BBAC}"/>
              </a:ext>
            </a:extLst>
          </p:cNvPr>
          <p:cNvGrpSpPr/>
          <p:nvPr/>
        </p:nvGrpSpPr>
        <p:grpSpPr>
          <a:xfrm>
            <a:off x="6336410" y="4868928"/>
            <a:ext cx="2962141" cy="1574442"/>
            <a:chOff x="6336410" y="4868928"/>
            <a:chExt cx="2962141" cy="15744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AD9354-9B42-438C-A9A2-C795CE7926E1}"/>
                </a:ext>
              </a:extLst>
            </p:cNvPr>
            <p:cNvSpPr/>
            <p:nvPr/>
          </p:nvSpPr>
          <p:spPr>
            <a:xfrm>
              <a:off x="6336410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/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6996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02058-1680-4612-B2A7-1AF9FB78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Notes(</a:t>
            </a:r>
            <a:r>
              <a:rPr lang="en-IN" dirty="0">
                <a:solidFill>
                  <a:srgbClr val="FF0000"/>
                </a:solidFill>
              </a:rPr>
              <a:t>Remember this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B33270-00E2-4808-8927-EBACB28F3013}"/>
              </a:ext>
            </a:extLst>
          </p:cNvPr>
          <p:cNvSpPr/>
          <p:nvPr/>
        </p:nvSpPr>
        <p:spPr>
          <a:xfrm>
            <a:off x="334852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 Form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5C23E1-8DDF-4442-9F6C-D0A9A488FFEC}"/>
              </a:ext>
            </a:extLst>
          </p:cNvPr>
          <p:cNvSpPr/>
          <p:nvPr/>
        </p:nvSpPr>
        <p:spPr>
          <a:xfrm>
            <a:off x="3335631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Name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5C7A77-779B-4783-94C7-E30DA40DB8C8}"/>
              </a:ext>
            </a:extLst>
          </p:cNvPr>
          <p:cNvSpPr/>
          <p:nvPr/>
        </p:nvSpPr>
        <p:spPr>
          <a:xfrm>
            <a:off x="6336410" y="837126"/>
            <a:ext cx="2962141" cy="7112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/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59B4C2-4C02-4A54-B085-0F3CE03FB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1" y="1622738"/>
                <a:ext cx="2962141" cy="15744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DCED2EF-52C6-4A2C-B117-E157D479C905}"/>
              </a:ext>
            </a:extLst>
          </p:cNvPr>
          <p:cNvGrpSpPr/>
          <p:nvPr/>
        </p:nvGrpSpPr>
        <p:grpSpPr>
          <a:xfrm>
            <a:off x="3335631" y="1622738"/>
            <a:ext cx="2962141" cy="1574442"/>
            <a:chOff x="3335631" y="1622738"/>
            <a:chExt cx="2962141" cy="157444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87062A-F149-4E54-9FCC-25AC188EC0F5}"/>
                </a:ext>
              </a:extLst>
            </p:cNvPr>
            <p:cNvSpPr/>
            <p:nvPr/>
          </p:nvSpPr>
          <p:spPr>
            <a:xfrm>
              <a:off x="3335631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33E0DC-1F44-4ED4-B035-AB09BC70DA2B}"/>
                </a:ext>
              </a:extLst>
            </p:cNvPr>
            <p:cNvSpPr txBox="1"/>
            <p:nvPr/>
          </p:nvSpPr>
          <p:spPr>
            <a:xfrm>
              <a:off x="3641508" y="2169893"/>
              <a:ext cx="2411566" cy="4801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en-IN" dirty="0">
                  <a:solidFill>
                    <a:srgbClr val="002060"/>
                  </a:solidFill>
                </a:rPr>
                <a:t>Diagonal Matrix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F9C532-C4A4-435F-9C22-4A3B37119F4E}"/>
              </a:ext>
            </a:extLst>
          </p:cNvPr>
          <p:cNvGrpSpPr/>
          <p:nvPr/>
        </p:nvGrpSpPr>
        <p:grpSpPr>
          <a:xfrm>
            <a:off x="6336410" y="1622738"/>
            <a:ext cx="2962141" cy="1574442"/>
            <a:chOff x="6336410" y="1622738"/>
            <a:chExt cx="2962141" cy="157444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E45EB8-C94B-489B-8D43-96230B6F0D1F}"/>
                </a:ext>
              </a:extLst>
            </p:cNvPr>
            <p:cNvSpPr/>
            <p:nvPr/>
          </p:nvSpPr>
          <p:spPr>
            <a:xfrm>
              <a:off x="6336410" y="162273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/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  <a:defRPr sz="2800">
                      <a:solidFill>
                        <a:schemeClr val="bg1"/>
                      </a:solidFill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oMath>
                    </m:oMathPara>
                  </a14:m>
                  <a:endParaRPr lang="en-IN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2257F94-91BF-470A-8459-6580F96247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2126804"/>
                  <a:ext cx="108826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/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32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</m:mr>
                        </m:m>
                        <m:r>
                          <a:rPr lang="en-IN" sz="2800" b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32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DE3C8B2-3782-4567-9935-1973037D75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3245833"/>
                <a:ext cx="2962141" cy="15744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/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a:rPr lang="en-IN" sz="28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𝐜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08B21A-C227-4791-B447-8E9D597B93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50" y="4868928"/>
                <a:ext cx="2962141" cy="15744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1ED9D16C-66A5-4854-997D-2ADB11707F09}"/>
              </a:ext>
            </a:extLst>
          </p:cNvPr>
          <p:cNvGrpSpPr/>
          <p:nvPr/>
        </p:nvGrpSpPr>
        <p:grpSpPr>
          <a:xfrm>
            <a:off x="3335631" y="3245833"/>
            <a:ext cx="2962141" cy="1574442"/>
            <a:chOff x="3335631" y="3245833"/>
            <a:chExt cx="2962141" cy="157444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74252C-DC4B-42E8-ABFA-D7F6554E57E1}"/>
                </a:ext>
              </a:extLst>
            </p:cNvPr>
            <p:cNvSpPr/>
            <p:nvPr/>
          </p:nvSpPr>
          <p:spPr>
            <a:xfrm>
              <a:off x="3335631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73AF79-FC29-4749-9415-3D769C1F66CD}"/>
                </a:ext>
              </a:extLst>
            </p:cNvPr>
            <p:cNvSpPr txBox="1"/>
            <p:nvPr/>
          </p:nvSpPr>
          <p:spPr>
            <a:xfrm>
              <a:off x="3470592" y="3607252"/>
              <a:ext cx="2692215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defRPr sz="3200" b="1">
                  <a:solidFill>
                    <a:srgbClr val="002060"/>
                  </a:solidFill>
                </a:defRPr>
              </a:lvl1pPr>
            </a:lstStyle>
            <a:p>
              <a:r>
                <a:rPr lang="en-IN" sz="2800" b="0" dirty="0"/>
                <a:t>Upper Triangular     Matrix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0D6E55-91CC-4CC1-A8C3-E41BE2246223}"/>
              </a:ext>
            </a:extLst>
          </p:cNvPr>
          <p:cNvGrpSpPr/>
          <p:nvPr/>
        </p:nvGrpSpPr>
        <p:grpSpPr>
          <a:xfrm>
            <a:off x="3335631" y="4868928"/>
            <a:ext cx="2962141" cy="1574442"/>
            <a:chOff x="3335631" y="4868928"/>
            <a:chExt cx="2962141" cy="157444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F979ED-BFD7-4FE8-81A1-D7D138634984}"/>
                </a:ext>
              </a:extLst>
            </p:cNvPr>
            <p:cNvSpPr/>
            <p:nvPr/>
          </p:nvSpPr>
          <p:spPr>
            <a:xfrm>
              <a:off x="3335631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6175F36-B44E-415C-B039-BB4BEA467F73}"/>
                </a:ext>
              </a:extLst>
            </p:cNvPr>
            <p:cNvSpPr txBox="1"/>
            <p:nvPr/>
          </p:nvSpPr>
          <p:spPr>
            <a:xfrm>
              <a:off x="3422565" y="5228740"/>
              <a:ext cx="2849451" cy="95410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  <a:defRPr sz="2800">
                  <a:solidFill>
                    <a:schemeClr val="bg1"/>
                  </a:solidFill>
                </a:defRPr>
              </a:lvl1pPr>
            </a:lstStyle>
            <a:p>
              <a:pPr algn="ctr"/>
              <a:r>
                <a:rPr lang="en-IN" dirty="0">
                  <a:solidFill>
                    <a:srgbClr val="002060"/>
                  </a:solidFill>
                </a:rPr>
                <a:t>Lower Triangular     Matrix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69855-D27D-44B8-8DB0-EF257524364E}"/>
              </a:ext>
            </a:extLst>
          </p:cNvPr>
          <p:cNvGrpSpPr/>
          <p:nvPr/>
        </p:nvGrpSpPr>
        <p:grpSpPr>
          <a:xfrm>
            <a:off x="6336410" y="3245833"/>
            <a:ext cx="2962141" cy="1574442"/>
            <a:chOff x="6336410" y="3245833"/>
            <a:chExt cx="2962141" cy="15744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4B66F4-F781-4FE2-BC61-ABFB79299EC7}"/>
                </a:ext>
              </a:extLst>
            </p:cNvPr>
            <p:cNvSpPr/>
            <p:nvPr/>
          </p:nvSpPr>
          <p:spPr>
            <a:xfrm>
              <a:off x="6336410" y="3245833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3200" b="1" dirty="0">
                  <a:solidFill>
                    <a:srgbClr val="002060"/>
                  </a:solidFill>
                </a:rPr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/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4213B6E-8609-4BFD-A669-94AC8E7B05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3771444"/>
                  <a:ext cx="108826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1DFB94-2E90-4CAA-8664-3F3E5740BBAC}"/>
              </a:ext>
            </a:extLst>
          </p:cNvPr>
          <p:cNvGrpSpPr/>
          <p:nvPr/>
        </p:nvGrpSpPr>
        <p:grpSpPr>
          <a:xfrm>
            <a:off x="6336410" y="4868928"/>
            <a:ext cx="2962141" cy="1574442"/>
            <a:chOff x="6336410" y="4868928"/>
            <a:chExt cx="2962141" cy="157444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8AD9354-9B42-438C-A9A2-C795CE7926E1}"/>
                </a:ext>
              </a:extLst>
            </p:cNvPr>
            <p:cNvSpPr/>
            <p:nvPr/>
          </p:nvSpPr>
          <p:spPr>
            <a:xfrm>
              <a:off x="6336410" y="4868928"/>
              <a:ext cx="2962141" cy="157444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IN" sz="2800" dirty="0">
                  <a:solidFill>
                    <a:schemeClr val="bg1"/>
                  </a:solidFill>
                </a:rPr>
                <a:t>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/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oMath>
                    </m:oMathPara>
                  </a14:m>
                  <a:endParaRPr lang="en-IN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3CB16E6-BC00-40CE-A148-62C76F10F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350" y="5394540"/>
                  <a:ext cx="108826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9874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375405-8A52-4FBE-8E9E-477833DE28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2375405-8A52-4FBE-8E9E-477833DE2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85CAEF-4DF0-4D8C-BEED-0CC4F1BF466E}"/>
              </a:ext>
            </a:extLst>
          </p:cNvPr>
          <p:cNvSpPr/>
          <p:nvPr/>
        </p:nvSpPr>
        <p:spPr>
          <a:xfrm>
            <a:off x="185165" y="96009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E7B7E6-C6E2-4604-84E7-9C7304034103}"/>
              </a:ext>
            </a:extLst>
          </p:cNvPr>
          <p:cNvSpPr/>
          <p:nvPr/>
        </p:nvSpPr>
        <p:spPr>
          <a:xfrm>
            <a:off x="185165" y="1748846"/>
            <a:ext cx="170681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/>
              <p:nvPr/>
            </p:nvSpPr>
            <p:spPr>
              <a:xfrm>
                <a:off x="1995017" y="828598"/>
                <a:ext cx="7355045" cy="875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find characteristic equation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17" y="828598"/>
                <a:ext cx="7355045" cy="875512"/>
              </a:xfrm>
              <a:prstGeom prst="rect">
                <a:avLst/>
              </a:prstGeom>
              <a:blipFill>
                <a:blip r:embed="rId3"/>
                <a:stretch>
                  <a:fillRect l="-1657" r="-10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7592FF0-CA38-418F-8894-6CEF4F19F54E}"/>
                  </a:ext>
                </a:extLst>
              </p:cNvPr>
              <p:cNvSpPr/>
              <p:nvPr/>
            </p:nvSpPr>
            <p:spPr>
              <a:xfrm>
                <a:off x="9813702" y="76757"/>
                <a:ext cx="2193134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7592FF0-CA38-418F-8894-6CEF4F19F5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702" y="76757"/>
                <a:ext cx="2193134" cy="53985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/>
              <p:nvPr/>
            </p:nvSpPr>
            <p:spPr>
              <a:xfrm>
                <a:off x="1956380" y="1784771"/>
                <a:ext cx="88361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λI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80" y="1784771"/>
                <a:ext cx="8836116" cy="468000"/>
              </a:xfrm>
              <a:prstGeom prst="rect">
                <a:avLst/>
              </a:prstGeom>
              <a:blipFill>
                <a:blip r:embed="rId5"/>
                <a:stretch>
                  <a:fillRect l="-1449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/>
              <p:nvPr/>
            </p:nvSpPr>
            <p:spPr>
              <a:xfrm>
                <a:off x="3674054" y="339270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054" y="3392709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C3E94-DEB8-4148-B0F8-046AB387C5FF}"/>
                  </a:ext>
                </a:extLst>
              </p:cNvPr>
              <p:cNvSpPr/>
              <p:nvPr/>
            </p:nvSpPr>
            <p:spPr>
              <a:xfrm>
                <a:off x="4131584" y="2288697"/>
                <a:ext cx="3578435" cy="89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en-IN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FFC3E94-DEB8-4148-B0F8-046AB387C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584" y="2288697"/>
                <a:ext cx="3578435" cy="897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992886-3923-4B30-999D-C74248F4D8CB}"/>
                  </a:ext>
                </a:extLst>
              </p:cNvPr>
              <p:cNvSpPr/>
              <p:nvPr/>
            </p:nvSpPr>
            <p:spPr>
              <a:xfrm>
                <a:off x="4131584" y="3211117"/>
                <a:ext cx="3337264" cy="89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992886-3923-4B30-999D-C74248F4D8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584" y="3211117"/>
                <a:ext cx="3337264" cy="8976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/>
              <p:nvPr/>
            </p:nvSpPr>
            <p:spPr>
              <a:xfrm>
                <a:off x="3702737" y="4080777"/>
                <a:ext cx="2468402" cy="897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737" y="4080777"/>
                <a:ext cx="2468402" cy="8976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3">
            <a:extLst>
              <a:ext uri="{FF2B5EF4-FFF2-40B4-BE49-F238E27FC236}">
                <a16:creationId xmlns:a16="http://schemas.microsoft.com/office/drawing/2014/main" id="{9D9E63B0-BC08-4BED-B8D3-D0F6AC548083}"/>
              </a:ext>
            </a:extLst>
          </p:cNvPr>
          <p:cNvSpPr/>
          <p:nvPr/>
        </p:nvSpPr>
        <p:spPr>
          <a:xfrm>
            <a:off x="1345253" y="2520794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87E47-1D63-47C2-A44E-C034F0FB18AA}"/>
                  </a:ext>
                </a:extLst>
              </p:cNvPr>
              <p:cNvSpPr txBox="1"/>
              <p:nvPr/>
            </p:nvSpPr>
            <p:spPr>
              <a:xfrm>
                <a:off x="1975457" y="2448640"/>
                <a:ext cx="25031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87E47-1D63-47C2-A44E-C034F0FB1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457" y="2448640"/>
                <a:ext cx="2503115" cy="523220"/>
              </a:xfrm>
              <a:prstGeom prst="rect">
                <a:avLst/>
              </a:prstGeom>
              <a:blipFill>
                <a:blip r:embed="rId10"/>
                <a:stretch>
                  <a:fillRect l="-4866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4C3173-CE2C-4002-8A13-607D98BC89F7}"/>
                  </a:ext>
                </a:extLst>
              </p:cNvPr>
              <p:cNvSpPr txBox="1"/>
              <p:nvPr/>
            </p:nvSpPr>
            <p:spPr>
              <a:xfrm>
                <a:off x="2389743" y="4250512"/>
                <a:ext cx="15661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λI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84C3173-CE2C-4002-8A13-607D98BC8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743" y="4250512"/>
                <a:ext cx="15661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E0C25D-CB86-4BCE-AA68-CFE8106D9CBD}"/>
                  </a:ext>
                </a:extLst>
              </p:cNvPr>
              <p:cNvSpPr txBox="1"/>
              <p:nvPr/>
            </p:nvSpPr>
            <p:spPr>
              <a:xfrm>
                <a:off x="1987082" y="4937694"/>
                <a:ext cx="30242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Now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|=0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E0C25D-CB86-4BCE-AA68-CFE8106D9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082" y="4937694"/>
                <a:ext cx="3024279" cy="523220"/>
              </a:xfrm>
              <a:prstGeom prst="rect">
                <a:avLst/>
              </a:prstGeom>
              <a:blipFill>
                <a:blip r:embed="rId12"/>
                <a:stretch>
                  <a:fillRect l="-4234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3">
            <a:extLst>
              <a:ext uri="{FF2B5EF4-FFF2-40B4-BE49-F238E27FC236}">
                <a16:creationId xmlns:a16="http://schemas.microsoft.com/office/drawing/2014/main" id="{02AF7945-D659-4322-85A3-90C9F9E71E6E}"/>
              </a:ext>
            </a:extLst>
          </p:cNvPr>
          <p:cNvSpPr/>
          <p:nvPr/>
        </p:nvSpPr>
        <p:spPr>
          <a:xfrm>
            <a:off x="1345253" y="5025451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A4DF19-D4CA-41BD-9331-A9DC9F7728E3}"/>
                  </a:ext>
                </a:extLst>
              </p:cNvPr>
              <p:cNvSpPr txBox="1"/>
              <p:nvPr/>
            </p:nvSpPr>
            <p:spPr>
              <a:xfrm>
                <a:off x="2347934" y="5542186"/>
                <a:ext cx="2468402" cy="84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4A4DF19-D4CA-41BD-9331-A9DC9F772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934" y="5542186"/>
                <a:ext cx="2468402" cy="84516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C42655-2F31-4DEE-9655-8750B73DD0B9}"/>
                  </a:ext>
                </a:extLst>
              </p:cNvPr>
              <p:cNvSpPr txBox="1"/>
              <p:nvPr/>
            </p:nvSpPr>
            <p:spPr>
              <a:xfrm>
                <a:off x="1799205" y="570767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C42655-2F31-4DEE-9655-8750B73D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205" y="5707671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38FF55-9422-4791-8BA6-414B8EB9D123}"/>
                  </a:ext>
                </a:extLst>
              </p:cNvPr>
              <p:cNvSpPr txBox="1"/>
              <p:nvPr/>
            </p:nvSpPr>
            <p:spPr>
              <a:xfrm>
                <a:off x="8821978" y="2703258"/>
                <a:ext cx="2468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38FF55-9422-4791-8BA6-414B8EB9D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978" y="2703258"/>
                <a:ext cx="246840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C6A130-CE21-40AB-80D7-DB2C417271ED}"/>
                  </a:ext>
                </a:extLst>
              </p:cNvPr>
              <p:cNvSpPr txBox="1"/>
              <p:nvPr/>
            </p:nvSpPr>
            <p:spPr>
              <a:xfrm>
                <a:off x="8551640" y="271178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C6A130-CE21-40AB-80D7-DB2C41727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640" y="2711786"/>
                <a:ext cx="6693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AB3182-633F-47D3-90CA-982DF09DBDDF}"/>
              </a:ext>
            </a:extLst>
          </p:cNvPr>
          <p:cNvSpPr/>
          <p:nvPr/>
        </p:nvSpPr>
        <p:spPr>
          <a:xfrm>
            <a:off x="9143220" y="2708836"/>
            <a:ext cx="1777548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2B91EF-5AF2-4E55-AB6F-A77EBDCCF732}"/>
              </a:ext>
            </a:extLst>
          </p:cNvPr>
          <p:cNvCxnSpPr>
            <a:cxnSpLocks/>
          </p:cNvCxnSpPr>
          <p:nvPr/>
        </p:nvCxnSpPr>
        <p:spPr>
          <a:xfrm rot="5400000" flipV="1">
            <a:off x="9762674" y="3533248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EC8EA-CD5A-4DE2-9606-BBE81569E755}"/>
                  </a:ext>
                </a:extLst>
              </p:cNvPr>
              <p:cNvSpPr txBox="1"/>
              <p:nvPr/>
            </p:nvSpPr>
            <p:spPr>
              <a:xfrm>
                <a:off x="8168458" y="3867124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51EC8EA-CD5A-4DE2-9606-BBE81569E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458" y="3867124"/>
                <a:ext cx="383643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65CC82-ED76-49D8-875F-46CEAD97F018}"/>
              </a:ext>
            </a:extLst>
          </p:cNvPr>
          <p:cNvSpPr/>
          <p:nvPr/>
        </p:nvSpPr>
        <p:spPr>
          <a:xfrm>
            <a:off x="7724413" y="2381561"/>
            <a:ext cx="64800" cy="39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18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1" grpId="0"/>
      <p:bldP spid="13" grpId="0"/>
      <p:bldP spid="15" grpId="0"/>
      <p:bldP spid="16" grpId="0" animBg="1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4" grpId="0"/>
      <p:bldP spid="25" grpId="0" animBg="1"/>
      <p:bldP spid="27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14DA-BA8B-4790-8122-06EB308E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Method:5         Eigen values and Eigen vectors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866192-97E9-4DEC-8840-1D7256183CAF}"/>
              </a:ext>
            </a:extLst>
          </p:cNvPr>
          <p:cNvSpPr/>
          <p:nvPr/>
        </p:nvSpPr>
        <p:spPr>
          <a:xfrm>
            <a:off x="227999" y="119606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E8F-8B26-4F1A-A882-D17EBFE45959}"/>
              </a:ext>
            </a:extLst>
          </p:cNvPr>
          <p:cNvSpPr/>
          <p:nvPr/>
        </p:nvSpPr>
        <p:spPr>
          <a:xfrm>
            <a:off x="227999" y="226861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BD1DA32F-B83C-4521-90DE-B3EC2A243827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/>
              <p:nvPr/>
            </p:nvSpPr>
            <p:spPr>
              <a:xfrm>
                <a:off x="1979705" y="871362"/>
                <a:ext cx="8812792" cy="1395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invertible?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05" y="871362"/>
                <a:ext cx="8812792" cy="1395319"/>
              </a:xfrm>
              <a:prstGeom prst="rect">
                <a:avLst/>
              </a:prstGeom>
              <a:blipFill>
                <a:blip r:embed="rId2"/>
                <a:stretch>
                  <a:fillRect l="-1453" r="-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22DF87F-C4B8-40C1-96C9-337D4E27A90D}"/>
              </a:ext>
            </a:extLst>
          </p:cNvPr>
          <p:cNvSpPr/>
          <p:nvPr/>
        </p:nvSpPr>
        <p:spPr>
          <a:xfrm>
            <a:off x="1991077" y="2304538"/>
            <a:ext cx="672792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given matrix is an upper triangular matrix.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6C73628-4992-4E3F-83A5-2B3DEE8BF007}"/>
              </a:ext>
            </a:extLst>
          </p:cNvPr>
          <p:cNvGrpSpPr/>
          <p:nvPr/>
        </p:nvGrpSpPr>
        <p:grpSpPr>
          <a:xfrm>
            <a:off x="8996044" y="3049035"/>
            <a:ext cx="2952000" cy="2473411"/>
            <a:chOff x="8718997" y="3338771"/>
            <a:chExt cx="2952000" cy="19029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532991A-5F37-48E2-B821-129F2F590664}"/>
                </a:ext>
              </a:extLst>
            </p:cNvPr>
            <p:cNvSpPr/>
            <p:nvPr/>
          </p:nvSpPr>
          <p:spPr>
            <a:xfrm rot="10800000" flipV="1">
              <a:off x="8718997" y="3338771"/>
              <a:ext cx="2952000" cy="190293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1EE69-17FD-4FD5-B873-BD8CC94A2973}"/>
                    </a:ext>
                  </a:extLst>
                </p:cNvPr>
                <p:cNvSpPr txBox="1"/>
                <p:nvPr/>
              </p:nvSpPr>
              <p:spPr>
                <a:xfrm>
                  <a:off x="8926428" y="3453807"/>
                  <a:ext cx="2537137" cy="12405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𝐝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mr>
                            </m:m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D11EE69-17FD-4FD5-B873-BD8CC94A29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428" y="3453807"/>
                  <a:ext cx="2537137" cy="12405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/>
              <p:nvPr/>
            </p:nvSpPr>
            <p:spPr>
              <a:xfrm>
                <a:off x="2038301" y="2850894"/>
                <a:ext cx="52082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=−5,0,4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1" y="2850894"/>
                <a:ext cx="5208213" cy="468000"/>
              </a:xfrm>
              <a:prstGeom prst="rect">
                <a:avLst/>
              </a:prstGeom>
              <a:blipFill>
                <a:blip r:embed="rId4"/>
                <a:stretch>
                  <a:fillRect l="-233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A5C556-ACEF-412A-94C3-D4C3D02C00CC}"/>
                  </a:ext>
                </a:extLst>
              </p:cNvPr>
              <p:cNvSpPr/>
              <p:nvPr/>
            </p:nvSpPr>
            <p:spPr>
              <a:xfrm>
                <a:off x="2038301" y="3394427"/>
                <a:ext cx="105839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Now, we know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Product of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A5C556-ACEF-412A-94C3-D4C3D02C00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1" y="3394427"/>
                <a:ext cx="10583958" cy="523220"/>
              </a:xfrm>
              <a:prstGeom prst="rect">
                <a:avLst/>
              </a:prstGeom>
              <a:blipFill>
                <a:blip r:embed="rId5"/>
                <a:stretch>
                  <a:fillRect l="-1151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BC07D-CBC0-4228-908C-5AAEECD3291F}"/>
                  </a:ext>
                </a:extLst>
              </p:cNvPr>
              <p:cNvSpPr txBox="1"/>
              <p:nvPr/>
            </p:nvSpPr>
            <p:spPr>
              <a:xfrm>
                <a:off x="1991077" y="399265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BC07D-CBC0-4228-908C-5AAEECD32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3992651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18B815-7114-41B8-B8AC-60EBE29D5C04}"/>
                  </a:ext>
                </a:extLst>
              </p:cNvPr>
              <p:cNvSpPr/>
              <p:nvPr/>
            </p:nvSpPr>
            <p:spPr>
              <a:xfrm>
                <a:off x="2510263" y="3992651"/>
                <a:ext cx="3106629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e>
                    </m:d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118B815-7114-41B8-B8AC-60EBE29D5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63" y="3992651"/>
                <a:ext cx="3106629" cy="5870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1C65FF-9CB1-43A2-BCEE-774D1048142B}"/>
                  </a:ext>
                </a:extLst>
              </p:cNvPr>
              <p:cNvSpPr txBox="1"/>
              <p:nvPr/>
            </p:nvSpPr>
            <p:spPr>
              <a:xfrm>
                <a:off x="1991077" y="522143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1C65FF-9CB1-43A2-BCEE-774D10481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5221435"/>
                <a:ext cx="6693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F1706C-A2D4-4055-87C3-DA48F3CDFF7E}"/>
                  </a:ext>
                </a:extLst>
              </p:cNvPr>
              <p:cNvSpPr/>
              <p:nvPr/>
            </p:nvSpPr>
            <p:spPr>
              <a:xfrm>
                <a:off x="2556903" y="5233096"/>
                <a:ext cx="3111737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does not exist.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F1706C-A2D4-4055-87C3-DA48F3CD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903" y="5233096"/>
                <a:ext cx="3111737" cy="587023"/>
              </a:xfrm>
              <a:prstGeom prst="rect">
                <a:avLst/>
              </a:prstGeom>
              <a:blipFill>
                <a:blip r:embed="rId9"/>
                <a:stretch>
                  <a:fillRect t="-9278" b="-17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B69560-B6AC-459D-A90B-63B8CDF48373}"/>
                  </a:ext>
                </a:extLst>
              </p:cNvPr>
              <p:cNvSpPr txBox="1"/>
              <p:nvPr/>
            </p:nvSpPr>
            <p:spPr>
              <a:xfrm>
                <a:off x="1991077" y="461722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B69560-B6AC-459D-A90B-63B8CDF48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4617220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65E64C2-5BCA-4F36-A449-D0CD53311484}"/>
                  </a:ext>
                </a:extLst>
              </p:cNvPr>
              <p:cNvSpPr/>
              <p:nvPr/>
            </p:nvSpPr>
            <p:spPr>
              <a:xfrm>
                <a:off x="2510263" y="4617220"/>
                <a:ext cx="1460721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65E64C2-5BCA-4F36-A449-D0CD53311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63" y="4617220"/>
                <a:ext cx="1460721" cy="5870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F9A02E-585B-4B97-B1FE-30E5590AA321}"/>
                  </a:ext>
                </a:extLst>
              </p:cNvPr>
              <p:cNvSpPr txBox="1"/>
              <p:nvPr/>
            </p:nvSpPr>
            <p:spPr>
              <a:xfrm>
                <a:off x="2065988" y="5773508"/>
                <a:ext cx="38099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So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is not invertible.</a:t>
                </a:r>
                <a:endParaRPr lang="en-IN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DF9A02E-585B-4B97-B1FE-30E5590A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88" y="5773508"/>
                <a:ext cx="3809992" cy="523220"/>
              </a:xfrm>
              <a:prstGeom prst="rect">
                <a:avLst/>
              </a:prstGeom>
              <a:blipFill>
                <a:blip r:embed="rId12"/>
                <a:stretch>
                  <a:fillRect l="-336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01FBD8BF-E817-429F-B957-E40FE486A43F}"/>
              </a:ext>
            </a:extLst>
          </p:cNvPr>
          <p:cNvSpPr/>
          <p:nvPr/>
        </p:nvSpPr>
        <p:spPr>
          <a:xfrm flipV="1">
            <a:off x="1438198" y="3458862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6F00F6-BE65-45F2-975A-A25CC24AA6E6}"/>
              </a:ext>
            </a:extLst>
          </p:cNvPr>
          <p:cNvSpPr txBox="1"/>
          <p:nvPr/>
        </p:nvSpPr>
        <p:spPr>
          <a:xfrm>
            <a:off x="8912723" y="4447015"/>
            <a:ext cx="31066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Upper Triangular </a:t>
            </a:r>
            <a:endParaRPr lang="en-IN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Matrix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15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 animBg="1"/>
      <p:bldP spid="10" grpId="0"/>
      <p:bldP spid="1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314DA-BA8B-4790-8122-06EB308E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Method:5         Eigen values and Eigen vectors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866192-97E9-4DEC-8840-1D7256183CAF}"/>
              </a:ext>
            </a:extLst>
          </p:cNvPr>
          <p:cNvSpPr/>
          <p:nvPr/>
        </p:nvSpPr>
        <p:spPr>
          <a:xfrm>
            <a:off x="227999" y="1196063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C7CE8F-8B26-4F1A-A882-D17EBFE45959}"/>
              </a:ext>
            </a:extLst>
          </p:cNvPr>
          <p:cNvSpPr/>
          <p:nvPr/>
        </p:nvSpPr>
        <p:spPr>
          <a:xfrm>
            <a:off x="216627" y="223013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BD1DA32F-B83C-4521-90DE-B3EC2A243827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/>
              <p:nvPr/>
            </p:nvSpPr>
            <p:spPr>
              <a:xfrm>
                <a:off x="1979705" y="871362"/>
                <a:ext cx="9691292" cy="13953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eigen values and eigen vector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83E15B-1F30-4389-A2B9-DE21AAB17F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05" y="871362"/>
                <a:ext cx="9691292" cy="1395319"/>
              </a:xfrm>
              <a:prstGeom prst="rect">
                <a:avLst/>
              </a:prstGeom>
              <a:blipFill>
                <a:blip r:embed="rId2"/>
                <a:stretch>
                  <a:fillRect l="-1321" r="-13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22DF87F-C4B8-40C1-96C9-337D4E27A90D}"/>
              </a:ext>
            </a:extLst>
          </p:cNvPr>
          <p:cNvSpPr/>
          <p:nvPr/>
        </p:nvSpPr>
        <p:spPr>
          <a:xfrm>
            <a:off x="1979705" y="2266064"/>
            <a:ext cx="672792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given matrix is an upper triangular matrix.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/>
              <p:nvPr/>
            </p:nvSpPr>
            <p:spPr>
              <a:xfrm>
                <a:off x="2003956" y="2775759"/>
                <a:ext cx="52082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=3,2,5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4E5E39C-124C-4A4B-8719-33D84BEA9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56" y="2775759"/>
                <a:ext cx="5208213" cy="468000"/>
              </a:xfrm>
              <a:prstGeom prst="rect">
                <a:avLst/>
              </a:prstGeom>
              <a:blipFill>
                <a:blip r:embed="rId3"/>
                <a:stretch>
                  <a:fillRect l="-245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01FBD8BF-E817-429F-B957-E40FE486A43F}"/>
              </a:ext>
            </a:extLst>
          </p:cNvPr>
          <p:cNvSpPr/>
          <p:nvPr/>
        </p:nvSpPr>
        <p:spPr>
          <a:xfrm flipV="1">
            <a:off x="1394819" y="3399769"/>
            <a:ext cx="540000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38B2AAC-B732-4903-BD44-09101D3791F6}"/>
                  </a:ext>
                </a:extLst>
              </p:cNvPr>
              <p:cNvSpPr/>
              <p:nvPr/>
            </p:nvSpPr>
            <p:spPr>
              <a:xfrm>
                <a:off x="2003956" y="33261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38B2AAC-B732-4903-BD44-09101D3791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956" y="3326118"/>
                <a:ext cx="6952933" cy="468000"/>
              </a:xfrm>
              <a:prstGeom prst="rect">
                <a:avLst/>
              </a:prstGeom>
              <a:blipFill>
                <a:blip r:embed="rId4"/>
                <a:stretch>
                  <a:fillRect l="-1842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302AA4A-B74A-4052-9666-63E2A1E9F2C3}"/>
                  </a:ext>
                </a:extLst>
              </p:cNvPr>
              <p:cNvSpPr/>
              <p:nvPr/>
            </p:nvSpPr>
            <p:spPr>
              <a:xfrm>
                <a:off x="6108764" y="3946019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302AA4A-B74A-4052-9666-63E2A1E9F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64" y="3946019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4E2507-4B98-458F-92B9-3AB86A57D802}"/>
                  </a:ext>
                </a:extLst>
              </p:cNvPr>
              <p:cNvSpPr txBox="1"/>
              <p:nvPr/>
            </p:nvSpPr>
            <p:spPr>
              <a:xfrm>
                <a:off x="5567611" y="394601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94E2507-4B98-458F-92B9-3AB86A57D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11" y="3946019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6F176E3-FFFE-4E5A-B514-945C077F1370}"/>
                  </a:ext>
                </a:extLst>
              </p:cNvPr>
              <p:cNvSpPr/>
              <p:nvPr/>
            </p:nvSpPr>
            <p:spPr>
              <a:xfrm>
                <a:off x="1489478" y="5021760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6F176E3-FFFE-4E5A-B514-945C077F13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478" y="5021760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6F86457-D8FA-4F82-B7F2-9154512B609F}"/>
                  </a:ext>
                </a:extLst>
              </p:cNvPr>
              <p:cNvSpPr/>
              <p:nvPr/>
            </p:nvSpPr>
            <p:spPr>
              <a:xfrm>
                <a:off x="7109137" y="4692730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6F86457-D8FA-4F82-B7F2-9154512B6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37" y="4692730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C072E8-2FE5-402C-BD71-EB37670B8175}"/>
                  </a:ext>
                </a:extLst>
              </p:cNvPr>
              <p:cNvSpPr/>
              <p:nvPr/>
            </p:nvSpPr>
            <p:spPr>
              <a:xfrm>
                <a:off x="8108213" y="4651164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DC072E8-2FE5-402C-BD71-EB37670B8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213" y="4651164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007389-A0D5-4305-88D4-2B3E363D72F4}"/>
                  </a:ext>
                </a:extLst>
              </p:cNvPr>
              <p:cNvSpPr/>
              <p:nvPr/>
            </p:nvSpPr>
            <p:spPr>
              <a:xfrm>
                <a:off x="4979832" y="4636455"/>
                <a:ext cx="2424124" cy="1326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A007389-A0D5-4305-88D4-2B3E363D7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32" y="4636455"/>
                <a:ext cx="2424124" cy="13262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73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2" grpId="0" animBg="1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1A0A26D5-C53A-4A9E-A542-590ADCDE64A9}"/>
              </a:ext>
            </a:extLst>
          </p:cNvPr>
          <p:cNvGrpSpPr/>
          <p:nvPr/>
        </p:nvGrpSpPr>
        <p:grpSpPr>
          <a:xfrm>
            <a:off x="3810058" y="4255256"/>
            <a:ext cx="4298654" cy="2392083"/>
            <a:chOff x="3810058" y="4255256"/>
            <a:chExt cx="4298654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FBAA1CB-692B-42F7-861B-788BF663156A}"/>
                    </a:ext>
                  </a:extLst>
                </p:cNvPr>
                <p:cNvSpPr/>
                <p:nvPr/>
              </p:nvSpPr>
              <p:spPr>
                <a:xfrm>
                  <a:off x="4224345" y="425525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BFBAA1CB-692B-42F7-861B-788BF66315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4345" y="4255256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ED8DA31-6BA5-4718-927E-91F2B12D464C}"/>
                </a:ext>
              </a:extLst>
            </p:cNvPr>
            <p:cNvCxnSpPr/>
            <p:nvPr/>
          </p:nvCxnSpPr>
          <p:spPr>
            <a:xfrm>
              <a:off x="6970335" y="475919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618EED2-51D5-4FB9-8318-4AA44A07F9D7}"/>
                    </a:ext>
                  </a:extLst>
                </p:cNvPr>
                <p:cNvSpPr/>
                <p:nvPr/>
              </p:nvSpPr>
              <p:spPr>
                <a:xfrm>
                  <a:off x="3810058" y="513163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618EED2-51D5-4FB9-8318-4AA44A07F9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0058" y="5131639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EE6E16C-2D68-44EC-86F0-83CF65C4A6BD}"/>
                    </a:ext>
                  </a:extLst>
                </p:cNvPr>
                <p:cNvSpPr/>
                <p:nvPr/>
              </p:nvSpPr>
              <p:spPr>
                <a:xfrm>
                  <a:off x="4490109" y="5256553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10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EE6E16C-2D68-44EC-86F0-83CF65C4A6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109" y="5256553"/>
                  <a:ext cx="25763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34E696-7B94-4FE0-99FF-96F80B55346F}"/>
                    </a:ext>
                  </a:extLst>
                </p:cNvPr>
                <p:cNvSpPr/>
                <p:nvPr/>
              </p:nvSpPr>
              <p:spPr>
                <a:xfrm>
                  <a:off x="4469817" y="474045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334E696-7B94-4FE0-99FF-96F80B5534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9817" y="4740456"/>
                  <a:ext cx="257633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D727A36-A37B-4797-86FE-C15D882B9D4C}"/>
                    </a:ext>
                  </a:extLst>
                </p:cNvPr>
                <p:cNvSpPr/>
                <p:nvPr/>
              </p:nvSpPr>
              <p:spPr>
                <a:xfrm>
                  <a:off x="7005599" y="528513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CD727A36-A37B-4797-86FE-C15D882B9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599" y="5285131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53F229F-9E69-4E81-98D1-AD73DEFFE510}"/>
                    </a:ext>
                  </a:extLst>
                </p:cNvPr>
                <p:cNvSpPr/>
                <p:nvPr/>
              </p:nvSpPr>
              <p:spPr>
                <a:xfrm>
                  <a:off x="7005599" y="475562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53F229F-9E69-4E81-98D1-AD73DEFFE5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599" y="4755621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14AF97-89CE-4397-9FF7-2D7F4401C531}"/>
              </a:ext>
            </a:extLst>
          </p:cNvPr>
          <p:cNvGrpSpPr/>
          <p:nvPr/>
        </p:nvGrpSpPr>
        <p:grpSpPr>
          <a:xfrm>
            <a:off x="3782139" y="2361716"/>
            <a:ext cx="4298654" cy="2392083"/>
            <a:chOff x="3782139" y="2361716"/>
            <a:chExt cx="4298654" cy="239208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ADBB663-51DE-4D22-B9CD-331A7151B44C}"/>
                </a:ext>
              </a:extLst>
            </p:cNvPr>
            <p:cNvGrpSpPr/>
            <p:nvPr/>
          </p:nvGrpSpPr>
          <p:grpSpPr>
            <a:xfrm>
              <a:off x="3782139" y="2361716"/>
              <a:ext cx="4298654" cy="2392083"/>
              <a:chOff x="3782139" y="2361716"/>
              <a:chExt cx="4298654" cy="23920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1BBE511-35D3-4BFB-B8E1-BB6507F1DFF2}"/>
                      </a:ext>
                    </a:extLst>
                  </p:cNvPr>
                  <p:cNvSpPr/>
                  <p:nvPr/>
                </p:nvSpPr>
                <p:spPr>
                  <a:xfrm>
                    <a:off x="4196426" y="2361716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1BBE511-35D3-4BFB-B8E1-BB6507F1DF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96426" y="2361716"/>
                    <a:ext cx="3884367" cy="239208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67681A-6530-4648-9959-211261477268}"/>
                  </a:ext>
                </a:extLst>
              </p:cNvPr>
              <p:cNvCxnSpPr/>
              <p:nvPr/>
            </p:nvCxnSpPr>
            <p:spPr>
              <a:xfrm>
                <a:off x="6942416" y="2865659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C00507D-0186-4061-ABBE-3204DD03E05E}"/>
                      </a:ext>
                    </a:extLst>
                  </p:cNvPr>
                  <p:cNvSpPr/>
                  <p:nvPr/>
                </p:nvSpPr>
                <p:spPr>
                  <a:xfrm>
                    <a:off x="4442343" y="3853774"/>
                    <a:ext cx="2576330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0       2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C00507D-0186-4061-ABBE-3204DD03E05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2343" y="3853774"/>
                    <a:ext cx="257633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BD243175-AE3C-497E-B0BC-295475C703A0}"/>
                      </a:ext>
                    </a:extLst>
                  </p:cNvPr>
                  <p:cNvSpPr/>
                  <p:nvPr/>
                </p:nvSpPr>
                <p:spPr>
                  <a:xfrm>
                    <a:off x="3782139" y="3238099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BD243175-AE3C-497E-B0BC-295475C703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2139" y="3238099"/>
                    <a:ext cx="856661" cy="7112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6FB5486-2B41-492E-9203-2029A9B5BBCA}"/>
                      </a:ext>
                    </a:extLst>
                  </p:cNvPr>
                  <p:cNvSpPr/>
                  <p:nvPr/>
                </p:nvSpPr>
                <p:spPr>
                  <a:xfrm>
                    <a:off x="6978535" y="387223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F6FB5486-2B41-492E-9203-2029A9B5BB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78535" y="3872238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CFFC17-04CB-4E22-82F9-FBF28665B67A}"/>
                      </a:ext>
                    </a:extLst>
                  </p:cNvPr>
                  <p:cNvSpPr/>
                  <p:nvPr/>
                </p:nvSpPr>
                <p:spPr>
                  <a:xfrm>
                    <a:off x="4441898" y="2846916"/>
                    <a:ext cx="2576330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1       4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CFFC17-04CB-4E22-82F9-FBF28665B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1898" y="2846916"/>
                    <a:ext cx="2576330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205F26E-BCEC-4836-9216-B2DD6CCB2303}"/>
                    </a:ext>
                  </a:extLst>
                </p:cNvPr>
                <p:cNvSpPr/>
                <p:nvPr/>
              </p:nvSpPr>
              <p:spPr>
                <a:xfrm>
                  <a:off x="6977680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205F26E-BCEC-4836-9216-B2DD6CCB2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680" y="2862081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8DA785-6CD6-413E-BB92-6D019F8CE633}"/>
              </a:ext>
            </a:extLst>
          </p:cNvPr>
          <p:cNvGrpSpPr/>
          <p:nvPr/>
        </p:nvGrpSpPr>
        <p:grpSpPr>
          <a:xfrm>
            <a:off x="4462190" y="3349158"/>
            <a:ext cx="3232603" cy="523220"/>
            <a:chOff x="4462190" y="3349158"/>
            <a:chExt cx="3232603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0181B35-AD9F-4F8D-89E0-D650729910E9}"/>
                    </a:ext>
                  </a:extLst>
                </p:cNvPr>
                <p:cNvSpPr/>
                <p:nvPr/>
              </p:nvSpPr>
              <p:spPr>
                <a:xfrm>
                  <a:off x="4462190" y="3349158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10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0181B35-AD9F-4F8D-89E0-D65072991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2190" y="3349158"/>
                  <a:ext cx="257633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94162D7-CF50-4682-A76A-45732386C66A}"/>
                    </a:ext>
                  </a:extLst>
                </p:cNvPr>
                <p:cNvSpPr/>
                <p:nvPr/>
              </p:nvSpPr>
              <p:spPr>
                <a:xfrm>
                  <a:off x="6977680" y="337773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94162D7-CF50-4682-A76A-45732386C6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7680" y="3377736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7A4255-F9FB-4C00-8796-5067A0431073}"/>
                  </a:ext>
                </a:extLst>
              </p:cNvPr>
              <p:cNvSpPr/>
              <p:nvPr/>
            </p:nvSpPr>
            <p:spPr>
              <a:xfrm>
                <a:off x="952090" y="1406262"/>
                <a:ext cx="304873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7A4255-F9FB-4C00-8796-5067A0431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090" y="1406262"/>
                <a:ext cx="3048738" cy="468000"/>
              </a:xfrm>
              <a:prstGeom prst="rect">
                <a:avLst/>
              </a:prstGeom>
              <a:blipFill>
                <a:blip r:embed="rId17"/>
                <a:stretch>
                  <a:fillRect l="-400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E43394-783B-4653-8ABE-00A0071C2D08}"/>
              </a:ext>
            </a:extLst>
          </p:cNvPr>
          <p:cNvGrpSpPr/>
          <p:nvPr/>
        </p:nvGrpSpPr>
        <p:grpSpPr>
          <a:xfrm>
            <a:off x="3707830" y="441964"/>
            <a:ext cx="3884367" cy="2392083"/>
            <a:chOff x="3707830" y="441964"/>
            <a:chExt cx="3884367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8473CD-B516-4A95-AB83-9F29850D568C}"/>
                    </a:ext>
                  </a:extLst>
                </p:cNvPr>
                <p:cNvSpPr/>
                <p:nvPr/>
              </p:nvSpPr>
              <p:spPr>
                <a:xfrm>
                  <a:off x="3707830" y="441964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88473CD-B516-4A95-AB83-9F29850D5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830" y="441964"/>
                  <a:ext cx="3884367" cy="239208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E10280-F9D1-4593-B3F9-11B7FF0D9098}"/>
                </a:ext>
              </a:extLst>
            </p:cNvPr>
            <p:cNvGrpSpPr/>
            <p:nvPr/>
          </p:nvGrpSpPr>
          <p:grpSpPr>
            <a:xfrm>
              <a:off x="4013707" y="878468"/>
              <a:ext cx="3258461" cy="1564332"/>
              <a:chOff x="4013707" y="878468"/>
              <a:chExt cx="3258461" cy="156433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5DE5071-BF3E-4E61-9362-9A358E5A138A}"/>
                  </a:ext>
                </a:extLst>
              </p:cNvPr>
              <p:cNvCxnSpPr/>
              <p:nvPr/>
            </p:nvCxnSpPr>
            <p:spPr>
              <a:xfrm>
                <a:off x="6497676" y="925913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3EE623-7C7B-4EE5-AD1C-115C70EEA5C4}"/>
                  </a:ext>
                </a:extLst>
              </p:cNvPr>
              <p:cNvGrpSpPr/>
              <p:nvPr/>
            </p:nvGrpSpPr>
            <p:grpSpPr>
              <a:xfrm>
                <a:off x="6549233" y="888965"/>
                <a:ext cx="722935" cy="1510088"/>
                <a:chOff x="3668692" y="4828737"/>
                <a:chExt cx="722935" cy="1510088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0B6ED90-7370-4ACC-AE2C-6E0C7622F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9065" y="4828737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80B6ED90-7370-4ACC-AE2C-6E0C7622FD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9065" y="4828737"/>
                      <a:ext cx="717113" cy="468000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3A40BD5-2DC1-490A-989E-D4BB90DD7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692" y="5354432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F3A40BD5-2DC1-490A-989E-D4BB90DD75C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8692" y="5354432"/>
                      <a:ext cx="717113" cy="468000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D81996FC-DDD9-4ACB-9D4D-240DDE90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514" y="5870825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D81996FC-DDD9-4ACB-9D4D-240DDE907C3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4514" y="5870825"/>
                      <a:ext cx="717113" cy="46800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77B48D5-BF6A-4D16-8441-0C51E77455F8}"/>
                  </a:ext>
                </a:extLst>
              </p:cNvPr>
              <p:cNvGrpSpPr/>
              <p:nvPr/>
            </p:nvGrpSpPr>
            <p:grpSpPr>
              <a:xfrm>
                <a:off x="4013707" y="878468"/>
                <a:ext cx="2578460" cy="1564332"/>
                <a:chOff x="3950552" y="4872857"/>
                <a:chExt cx="2578460" cy="1564332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A2779E16-A202-40F6-8572-4E2337148A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0552" y="5401091"/>
                      <a:ext cx="2336967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  −1       6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A2779E16-A202-40F6-8572-4E2337148A9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50552" y="5401091"/>
                      <a:ext cx="2336967" cy="52322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9E2CC82F-C471-4533-982C-9C34CB8BAE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0671" y="4872857"/>
                      <a:ext cx="1996892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1        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9E2CC82F-C471-4533-982C-9C34CB8BAE9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0671" y="4872857"/>
                      <a:ext cx="1996892" cy="523220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15C8FD0C-89A4-4AF4-A229-93753AF7A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52682" y="5913969"/>
                      <a:ext cx="2576330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0        0       2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15C8FD0C-89A4-4AF4-A229-93753AF7A6E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52682" y="5913969"/>
                      <a:ext cx="2576330" cy="523220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A5905-085E-43D3-9DB5-958AA13A5AA2}"/>
              </a:ext>
            </a:extLst>
          </p:cNvPr>
          <p:cNvGrpSpPr/>
          <p:nvPr/>
        </p:nvGrpSpPr>
        <p:grpSpPr>
          <a:xfrm>
            <a:off x="510484" y="2744979"/>
            <a:ext cx="3014257" cy="1752768"/>
            <a:chOff x="1798476" y="4004419"/>
            <a:chExt cx="2533829" cy="184658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51B301F-36F2-4C96-A246-FEAD64D9FFF6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1798476" y="464089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00569" y="3333640"/>
                <a:ext cx="11020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569" y="3333640"/>
                <a:ext cx="1102084" cy="573626"/>
              </a:xfrm>
              <a:prstGeom prst="rect">
                <a:avLst/>
              </a:prstGeom>
              <a:blipFill>
                <a:blip r:embed="rId25"/>
                <a:stretch>
                  <a:fillRect l="-14444" r="-11111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5038697" y="962774"/>
            <a:ext cx="381453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831583" y="1479387"/>
            <a:ext cx="6114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56DBF-D045-4CEC-B6AB-BBAB10E1271A}"/>
              </a:ext>
            </a:extLst>
          </p:cNvPr>
          <p:cNvGrpSpPr/>
          <p:nvPr/>
        </p:nvGrpSpPr>
        <p:grpSpPr>
          <a:xfrm>
            <a:off x="193183" y="4532423"/>
            <a:ext cx="3637072" cy="2041130"/>
            <a:chOff x="1727572" y="4004419"/>
            <a:chExt cx="2604733" cy="18465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0AC8E97-C9DC-49A5-9D58-009A66B247C3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1727572" y="467224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5874" y="5101884"/>
                <a:ext cx="1643088" cy="9521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874" y="5101884"/>
                <a:ext cx="1643088" cy="95217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F1CEC94D-CF12-49DE-A5FA-172D0CD83953}"/>
              </a:ext>
            </a:extLst>
          </p:cNvPr>
          <p:cNvGrpSpPr/>
          <p:nvPr/>
        </p:nvGrpSpPr>
        <p:grpSpPr>
          <a:xfrm>
            <a:off x="4470262" y="5747314"/>
            <a:ext cx="3253305" cy="523220"/>
            <a:chOff x="4470262" y="5747314"/>
            <a:chExt cx="3253305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DEF6C97-76D6-4CC8-8232-DFAB2EA424B6}"/>
                    </a:ext>
                  </a:extLst>
                </p:cNvPr>
                <p:cNvSpPr/>
                <p:nvPr/>
              </p:nvSpPr>
              <p:spPr>
                <a:xfrm>
                  <a:off x="4470262" y="574731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1DEF6C97-76D6-4CC8-8232-DFAB2EA424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262" y="5747314"/>
                  <a:ext cx="257633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8713655-807A-40A6-A164-22AA0CEFA630}"/>
                    </a:ext>
                  </a:extLst>
                </p:cNvPr>
                <p:cNvSpPr/>
                <p:nvPr/>
              </p:nvSpPr>
              <p:spPr>
                <a:xfrm>
                  <a:off x="7006454" y="576577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8713655-807A-40A6-A164-22AA0CEFA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6454" y="5765778"/>
                  <a:ext cx="717113" cy="468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A372CBD-B29E-4AEC-B65F-580ABA8ED0ED}"/>
              </a:ext>
            </a:extLst>
          </p:cNvPr>
          <p:cNvSpPr/>
          <p:nvPr/>
        </p:nvSpPr>
        <p:spPr>
          <a:xfrm>
            <a:off x="6113522" y="3429029"/>
            <a:ext cx="619860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CCA2BE9-18F3-4060-9052-58186A04AF28}"/>
              </a:ext>
            </a:extLst>
          </p:cNvPr>
          <p:cNvSpPr/>
          <p:nvPr/>
        </p:nvSpPr>
        <p:spPr>
          <a:xfrm>
            <a:off x="6258646" y="3931068"/>
            <a:ext cx="415279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030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9" grpId="0"/>
      <p:bldP spid="32" grpId="0" animBg="1"/>
      <p:bldP spid="32" grpId="1" animBg="1"/>
      <p:bldP spid="33" grpId="0" animBg="1"/>
      <p:bldP spid="33" grpId="1" animBg="1"/>
      <p:bldP spid="37" grpId="0"/>
      <p:bldP spid="86" grpId="0" animBg="1"/>
      <p:bldP spid="86" grpId="1" animBg="1"/>
      <p:bldP spid="87" grpId="0" animBg="1"/>
      <p:bldP spid="8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233C70-B662-4E0C-BCB2-BB9772BA32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233C70-B662-4E0C-BCB2-BB9772BA3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04B96AC-7BFC-478C-A1EB-B54AA3351FAD}"/>
              </a:ext>
            </a:extLst>
          </p:cNvPr>
          <p:cNvGrpSpPr/>
          <p:nvPr/>
        </p:nvGrpSpPr>
        <p:grpSpPr>
          <a:xfrm>
            <a:off x="167426" y="988368"/>
            <a:ext cx="3637072" cy="2041130"/>
            <a:chOff x="1727572" y="4004419"/>
            <a:chExt cx="2604733" cy="1846586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6E4EEE6B-1904-4E55-933D-C6786BB0B04D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7E5444B3-3616-40BE-A2B5-7CED26D7DD59}"/>
                </a:ext>
              </a:extLst>
            </p:cNvPr>
            <p:cNvSpPr txBox="1">
              <a:spLocks/>
            </p:cNvSpPr>
            <p:nvPr/>
          </p:nvSpPr>
          <p:spPr>
            <a:xfrm>
              <a:off x="1727572" y="467224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3A4179C-034F-4FD6-AA83-DD0D1FD91A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0117" y="1557829"/>
                <a:ext cx="1643088" cy="9521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83A4179C-034F-4FD6-AA83-DD0D1FD9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117" y="1557829"/>
                <a:ext cx="1643088" cy="9521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B448C3D-49E5-4515-B5F8-C5B36AD87DBC}"/>
              </a:ext>
            </a:extLst>
          </p:cNvPr>
          <p:cNvGrpSpPr/>
          <p:nvPr/>
        </p:nvGrpSpPr>
        <p:grpSpPr>
          <a:xfrm>
            <a:off x="3784301" y="711201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9770CB7-0457-481B-B3CD-2CF84AE2FDFC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9770CB7-0457-481B-B3CD-2CF84AE2FD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AD18380-8818-48D3-B04E-EFBCCF598D73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227398-6AF5-444F-B11C-861636CDD630}"/>
                    </a:ext>
                  </a:extLst>
                </p:cNvPr>
                <p:cNvSpPr/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C227398-6AF5-444F-B11C-861636CDD6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7DB6659-61FB-4840-9FE6-172B878AA0EA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7DB6659-61FB-4840-9FE6-172B878AA0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AF9ADD2-B356-4A77-9302-7E70130D0CEB}"/>
                    </a:ext>
                  </a:extLst>
                </p:cNvPr>
                <p:cNvSpPr/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AF9ADD2-B356-4A77-9302-7E70130D0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CF429D2-E774-4AAE-A533-02441E02931D}"/>
                    </a:ext>
                  </a:extLst>
                </p:cNvPr>
                <p:cNvSpPr/>
                <p:nvPr/>
              </p:nvSpPr>
              <p:spPr>
                <a:xfrm>
                  <a:off x="3934153" y="3337255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10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CF429D2-E774-4AAE-A533-02441E029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4153" y="3337255"/>
                  <a:ext cx="25763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FA4636A-D4B4-4B6B-B167-8EB5C722C078}"/>
                    </a:ext>
                  </a:extLst>
                </p:cNvPr>
                <p:cNvSpPr/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FA4636A-D4B4-4B6B-B167-8EB5C722C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84FFEA-1539-48D9-A298-AF136B0BFF48}"/>
                    </a:ext>
                  </a:extLst>
                </p:cNvPr>
                <p:cNvSpPr/>
                <p:nvPr/>
              </p:nvSpPr>
              <p:spPr>
                <a:xfrm>
                  <a:off x="6449643" y="335295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484FFEA-1539-48D9-A298-AF136B0BF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3352954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BF12222-F308-4760-B0E8-4A389E7BF1FF}"/>
                    </a:ext>
                  </a:extLst>
                </p:cNvPr>
                <p:cNvSpPr/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BF12222-F308-4760-B0E8-4A389E7BF1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8314AA-0839-4DFB-AC96-EBBD43725155}"/>
                  </a:ext>
                </a:extLst>
              </p:cNvPr>
              <p:cNvSpPr/>
              <p:nvPr/>
            </p:nvSpPr>
            <p:spPr>
              <a:xfrm>
                <a:off x="4729505" y="68306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8314AA-0839-4DFB-AC96-EBBD43725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505" y="683067"/>
                <a:ext cx="484303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D69ED3-F62A-43A6-B5E6-4411B1B0FE23}"/>
                  </a:ext>
                </a:extLst>
              </p:cNvPr>
              <p:cNvSpPr/>
              <p:nvPr/>
            </p:nvSpPr>
            <p:spPr>
              <a:xfrm>
                <a:off x="5502573" y="680462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2D69ED3-F62A-43A6-B5E6-4411B1B0F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573" y="680462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EF5F45-E812-4A2E-91CD-1FFC7CD0B8D2}"/>
                  </a:ext>
                </a:extLst>
              </p:cNvPr>
              <p:cNvSpPr/>
              <p:nvPr/>
            </p:nvSpPr>
            <p:spPr>
              <a:xfrm>
                <a:off x="6262543" y="70812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EEF5F45-E812-4A2E-91CD-1FFC7CD0B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543" y="708121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FDE13F-9E7A-488C-9E78-82B86EC47B9C}"/>
                  </a:ext>
                </a:extLst>
              </p:cNvPr>
              <p:cNvSpPr/>
              <p:nvPr/>
            </p:nvSpPr>
            <p:spPr>
              <a:xfrm>
                <a:off x="4385932" y="2866875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FDE13F-9E7A-488C-9E78-82B86EC47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932" y="2866875"/>
                <a:ext cx="1752917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EA9B94-A72C-4D70-A896-7E90BC031964}"/>
                  </a:ext>
                </a:extLst>
              </p:cNvPr>
              <p:cNvSpPr/>
              <p:nvPr/>
            </p:nvSpPr>
            <p:spPr>
              <a:xfrm>
                <a:off x="5806879" y="287076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EA9B94-A72C-4D70-A896-7E90BC031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879" y="2870768"/>
                <a:ext cx="1528523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05E66624-2CFD-43FB-907F-0F3EAD681029}"/>
              </a:ext>
            </a:extLst>
          </p:cNvPr>
          <p:cNvSpPr/>
          <p:nvPr/>
        </p:nvSpPr>
        <p:spPr>
          <a:xfrm flipV="1">
            <a:off x="3833681" y="295287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E61427-96F3-4217-BB8D-E45477E5868A}"/>
              </a:ext>
            </a:extLst>
          </p:cNvPr>
          <p:cNvSpPr/>
          <p:nvPr/>
        </p:nvSpPr>
        <p:spPr>
          <a:xfrm>
            <a:off x="4438570" y="3394727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1ECC6C-9170-409A-806E-2059F292748B}"/>
                  </a:ext>
                </a:extLst>
              </p:cNvPr>
              <p:cNvSpPr txBox="1"/>
              <p:nvPr/>
            </p:nvSpPr>
            <p:spPr>
              <a:xfrm>
                <a:off x="3877969" y="573439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1ECC6C-9170-409A-806E-2059F2927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969" y="5734390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C0D017-56FA-4049-A5C7-5A737FDF63B2}"/>
                  </a:ext>
                </a:extLst>
              </p:cNvPr>
              <p:cNvSpPr/>
              <p:nvPr/>
            </p:nvSpPr>
            <p:spPr>
              <a:xfrm>
                <a:off x="4053085" y="3843084"/>
                <a:ext cx="214879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C0D017-56FA-4049-A5C7-5A737FDF6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085" y="3843084"/>
                <a:ext cx="2148794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3">
            <a:extLst>
              <a:ext uri="{FF2B5EF4-FFF2-40B4-BE49-F238E27FC236}">
                <a16:creationId xmlns:a16="http://schemas.microsoft.com/office/drawing/2014/main" id="{1B451183-A0B9-4E5A-831A-3A01BF85D023}"/>
              </a:ext>
            </a:extLst>
          </p:cNvPr>
          <p:cNvSpPr/>
          <p:nvPr/>
        </p:nvSpPr>
        <p:spPr>
          <a:xfrm flipV="1">
            <a:off x="3833681" y="390296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7F0970-D05B-4BFF-B983-CECB4E32C13A}"/>
                  </a:ext>
                </a:extLst>
              </p:cNvPr>
              <p:cNvSpPr/>
              <p:nvPr/>
            </p:nvSpPr>
            <p:spPr>
              <a:xfrm>
                <a:off x="4342995" y="4747196"/>
                <a:ext cx="214879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77F0970-D05B-4BFF-B983-CECB4E32C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5" y="4747196"/>
                <a:ext cx="214879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902C5-3522-4EF4-A3DD-B61C5C4D5348}"/>
                  </a:ext>
                </a:extLst>
              </p:cNvPr>
              <p:cNvSpPr txBox="1"/>
              <p:nvPr/>
            </p:nvSpPr>
            <p:spPr>
              <a:xfrm>
                <a:off x="3863926" y="525529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4902C5-3522-4EF4-A3DD-B61C5C4D5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926" y="5255292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B89DBB-120B-4A40-AC9F-74D69A801093}"/>
                  </a:ext>
                </a:extLst>
              </p:cNvPr>
              <p:cNvSpPr/>
              <p:nvPr/>
            </p:nvSpPr>
            <p:spPr>
              <a:xfrm>
                <a:off x="4448908" y="5236039"/>
                <a:ext cx="1527979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BB89DBB-120B-4A40-AC9F-74D69A801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908" y="5236039"/>
                <a:ext cx="1527979" cy="542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4E26F6-DFC2-4057-AF57-9E3CA87C9DB8}"/>
                  </a:ext>
                </a:extLst>
              </p:cNvPr>
              <p:cNvSpPr txBox="1"/>
              <p:nvPr/>
            </p:nvSpPr>
            <p:spPr>
              <a:xfrm>
                <a:off x="3875926" y="428322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94E26F6-DFC2-4057-AF57-9E3CA87C9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26" y="4283222"/>
                <a:ext cx="66932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288F55-FBEE-4878-923D-B47B41B1F97E}"/>
                  </a:ext>
                </a:extLst>
              </p:cNvPr>
              <p:cNvSpPr/>
              <p:nvPr/>
            </p:nvSpPr>
            <p:spPr>
              <a:xfrm>
                <a:off x="4319385" y="4273732"/>
                <a:ext cx="1289618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A288F55-FBEE-4878-923D-B47B41B1F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385" y="4273732"/>
                <a:ext cx="1289618" cy="5422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3">
            <a:extLst>
              <a:ext uri="{FF2B5EF4-FFF2-40B4-BE49-F238E27FC236}">
                <a16:creationId xmlns:a16="http://schemas.microsoft.com/office/drawing/2014/main" id="{CBE115E4-08B4-4DB8-9A39-A1EDAFF137BF}"/>
              </a:ext>
            </a:extLst>
          </p:cNvPr>
          <p:cNvSpPr/>
          <p:nvPr/>
        </p:nvSpPr>
        <p:spPr>
          <a:xfrm flipV="1">
            <a:off x="3835064" y="481593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CCB155-D1B9-46E8-8974-DD009F92747D}"/>
                  </a:ext>
                </a:extLst>
              </p:cNvPr>
              <p:cNvSpPr/>
              <p:nvPr/>
            </p:nvSpPr>
            <p:spPr>
              <a:xfrm>
                <a:off x="4424117" y="5724899"/>
                <a:ext cx="1152436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DCCB155-D1B9-46E8-8974-DD009F927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117" y="5724899"/>
                <a:ext cx="1152436" cy="54220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5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3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/>
              <p:nvPr/>
            </p:nvSpPr>
            <p:spPr>
              <a:xfrm>
                <a:off x="2628412" y="1912179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12" y="1912179"/>
                <a:ext cx="2484501" cy="1296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527839" y="3429375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839" y="3429375"/>
                <a:ext cx="2083711" cy="1296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3097198" y="3442022"/>
                <a:ext cx="9449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98" y="3442022"/>
                <a:ext cx="944992" cy="1362091"/>
              </a:xfrm>
              <a:prstGeom prst="rect">
                <a:avLst/>
              </a:prstGeom>
              <a:blipFill>
                <a:blip r:embed="rId7"/>
                <a:stretch>
                  <a:fillRect r="-96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/>
              <p:nvPr/>
            </p:nvSpPr>
            <p:spPr>
              <a:xfrm>
                <a:off x="4199539" y="3790425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539" y="3790425"/>
                <a:ext cx="12399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/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62" y="5036742"/>
                <a:ext cx="4812175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281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0.15508 0.172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6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1" grpId="1"/>
      <p:bldP spid="20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blipFill>
                <a:blip r:embed="rId3"/>
                <a:stretch>
                  <a:fillRect l="-182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6044787" y="2297936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7" y="2297936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7085433" y="229793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433" y="229793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4201369" y="2229814"/>
                <a:ext cx="2430581" cy="1278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69" y="2229814"/>
                <a:ext cx="2430581" cy="12783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blipFill>
                <a:blip r:embed="rId11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84295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281291" y="3814340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/>
                            <m:e/>
                          </m:mr>
                          <m:mr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91" y="3814340"/>
                <a:ext cx="3884367" cy="23920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993273" y="4316837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8941375" y="2264830"/>
            <a:ext cx="722935" cy="1509112"/>
            <a:chOff x="3668692" y="4828737"/>
            <a:chExt cx="722935" cy="15091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6731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67311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69849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4225028" y="2148739"/>
            <a:ext cx="1996892" cy="1555817"/>
            <a:chOff x="4249735" y="4860087"/>
            <a:chExt cx="1996892" cy="15558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19968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199689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249735" y="5385967"/>
                  <a:ext cx="19968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385967"/>
                  <a:ext cx="1996892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/>
                <p:nvPr/>
              </p:nvSpPr>
              <p:spPr>
                <a:xfrm>
                  <a:off x="4249735" y="5892684"/>
                  <a:ext cx="19968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892684"/>
                  <a:ext cx="1996892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loud Callout 30">
                <a:extLst>
                  <a:ext uri="{FF2B5EF4-FFF2-40B4-BE49-F238E27FC236}">
                    <a16:creationId xmlns:a16="http://schemas.microsoft.com/office/drawing/2014/main" id="{FD3BF0CE-E418-465A-9378-77C7FE6787B6}"/>
                  </a:ext>
                </a:extLst>
              </p:cNvPr>
              <p:cNvSpPr/>
              <p:nvPr/>
            </p:nvSpPr>
            <p:spPr>
              <a:xfrm>
                <a:off x="6850166" y="4378285"/>
                <a:ext cx="4740819" cy="1828138"/>
              </a:xfrm>
              <a:prstGeom prst="cloudCallout">
                <a:avLst>
                  <a:gd name="adj1" fmla="val -56443"/>
                  <a:gd name="adj2" fmla="val -53276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Row-Echelon Form by yourself</a:t>
                </a:r>
              </a:p>
            </p:txBody>
          </p:sp>
        </mc:Choice>
        <mc:Fallback>
          <p:sp>
            <p:nvSpPr>
              <p:cNvPr id="39" name="Cloud Callout 30">
                <a:extLst>
                  <a:ext uri="{FF2B5EF4-FFF2-40B4-BE49-F238E27FC236}">
                    <a16:creationId xmlns:a16="http://schemas.microsoft.com/office/drawing/2014/main" id="{FD3BF0CE-E418-465A-9378-77C7FE678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166" y="4378285"/>
                <a:ext cx="4740819" cy="1828138"/>
              </a:xfrm>
              <a:prstGeom prst="cloudCallout">
                <a:avLst>
                  <a:gd name="adj1" fmla="val -56443"/>
                  <a:gd name="adj2" fmla="val -53276"/>
                </a:avLst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46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1481 L -0.02214 0.3092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7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371 L -0.25078 0.29074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39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80F478-2D14-4491-8810-C26119A5829E}"/>
              </a:ext>
            </a:extLst>
          </p:cNvPr>
          <p:cNvGrpSpPr/>
          <p:nvPr/>
        </p:nvGrpSpPr>
        <p:grpSpPr>
          <a:xfrm>
            <a:off x="139582" y="741940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949529-E0A4-4893-9D13-978037652CED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/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/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/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/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861" y="2846916"/>
                  <a:ext cx="25763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/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/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/>
              <p:nvPr/>
            </p:nvSpPr>
            <p:spPr>
              <a:xfrm>
                <a:off x="1084786" y="71380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86" y="713806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/>
              <p:nvPr/>
            </p:nvSpPr>
            <p:spPr>
              <a:xfrm>
                <a:off x="1857854" y="71120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854" y="711201"/>
                <a:ext cx="484303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/>
              <p:nvPr/>
            </p:nvSpPr>
            <p:spPr>
              <a:xfrm>
                <a:off x="2617824" y="73886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24" y="738860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/>
              <p:nvPr/>
            </p:nvSpPr>
            <p:spPr>
              <a:xfrm>
                <a:off x="888324" y="2871681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324" y="2871681"/>
                <a:ext cx="1752917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/>
              <p:nvPr/>
            </p:nvSpPr>
            <p:spPr>
              <a:xfrm>
                <a:off x="2309271" y="2875574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9271" y="2875574"/>
                <a:ext cx="152852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094EBD45-9CEA-49EB-A593-BAD0C6ED0F64}"/>
              </a:ext>
            </a:extLst>
          </p:cNvPr>
          <p:cNvSpPr/>
          <p:nvPr/>
        </p:nvSpPr>
        <p:spPr>
          <a:xfrm flipV="1">
            <a:off x="336073" y="295768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A0D62-2B06-43A8-8319-DD6CBB2871BF}"/>
              </a:ext>
            </a:extLst>
          </p:cNvPr>
          <p:cNvSpPr/>
          <p:nvPr/>
        </p:nvSpPr>
        <p:spPr>
          <a:xfrm>
            <a:off x="940962" y="3399533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/>
              <p:nvPr/>
            </p:nvSpPr>
            <p:spPr>
              <a:xfrm>
                <a:off x="355056" y="549519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56" y="5495198"/>
                <a:ext cx="6693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/>
              <p:nvPr/>
            </p:nvSpPr>
            <p:spPr>
              <a:xfrm>
                <a:off x="850509" y="3873447"/>
                <a:ext cx="1289618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09" y="3873447"/>
                <a:ext cx="1289618" cy="5422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CC9607AF-7FAD-4BC8-9D79-5DA8FEC366E1}"/>
              </a:ext>
            </a:extLst>
          </p:cNvPr>
          <p:cNvSpPr/>
          <p:nvPr/>
        </p:nvSpPr>
        <p:spPr>
          <a:xfrm flipV="1">
            <a:off x="351926" y="394737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64AF-3EF6-42C8-8B0F-E578E330F355}"/>
                  </a:ext>
                </a:extLst>
              </p:cNvPr>
              <p:cNvSpPr/>
              <p:nvPr/>
            </p:nvSpPr>
            <p:spPr>
              <a:xfrm>
                <a:off x="848361" y="4448403"/>
                <a:ext cx="267054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D664AF-3EF6-42C8-8B0F-E578E330F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61" y="4448403"/>
                <a:ext cx="267054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A8577A-76D8-4EA5-AD4A-1A73039E0057}"/>
                  </a:ext>
                </a:extLst>
              </p:cNvPr>
              <p:cNvSpPr txBox="1"/>
              <p:nvPr/>
            </p:nvSpPr>
            <p:spPr>
              <a:xfrm>
                <a:off x="350859" y="500139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A8577A-76D8-4EA5-AD4A-1A73039E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9" y="5001395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DE723B-0F77-4B1D-8CB4-02869B7D09AE}"/>
                  </a:ext>
                </a:extLst>
              </p:cNvPr>
              <p:cNvSpPr/>
              <p:nvPr/>
            </p:nvSpPr>
            <p:spPr>
              <a:xfrm>
                <a:off x="819930" y="4982142"/>
                <a:ext cx="2372347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2DE723B-0F77-4B1D-8CB4-02869B7D0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30" y="4982142"/>
                <a:ext cx="2372347" cy="542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3">
            <a:extLst>
              <a:ext uri="{FF2B5EF4-FFF2-40B4-BE49-F238E27FC236}">
                <a16:creationId xmlns:a16="http://schemas.microsoft.com/office/drawing/2014/main" id="{9102E09B-BB2F-47A1-AE5D-E0463B0C1D25}"/>
              </a:ext>
            </a:extLst>
          </p:cNvPr>
          <p:cNvSpPr/>
          <p:nvPr/>
        </p:nvSpPr>
        <p:spPr>
          <a:xfrm flipV="1">
            <a:off x="353309" y="451713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/>
              <p:nvPr/>
            </p:nvSpPr>
            <p:spPr>
              <a:xfrm>
                <a:off x="926962" y="5485707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62" y="5485707"/>
                <a:ext cx="1326840" cy="542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DAE445F-6318-490A-96FE-D9DD81558388}"/>
              </a:ext>
            </a:extLst>
          </p:cNvPr>
          <p:cNvSpPr/>
          <p:nvPr/>
        </p:nvSpPr>
        <p:spPr>
          <a:xfrm>
            <a:off x="6565621" y="863435"/>
            <a:ext cx="5545978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 corresponding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2" name="Right Arrow 3">
            <a:extLst>
              <a:ext uri="{FF2B5EF4-FFF2-40B4-BE49-F238E27FC236}">
                <a16:creationId xmlns:a16="http://schemas.microsoft.com/office/drawing/2014/main" id="{E3F2E9B2-4CE3-4717-8F1E-004C66CC652B}"/>
              </a:ext>
            </a:extLst>
          </p:cNvPr>
          <p:cNvSpPr/>
          <p:nvPr/>
        </p:nvSpPr>
        <p:spPr>
          <a:xfrm flipV="1">
            <a:off x="5985439" y="89846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3676BAD-5BB2-4B04-ABDF-19C7D3C2E615}"/>
                  </a:ext>
                </a:extLst>
              </p:cNvPr>
              <p:cNvSpPr/>
              <p:nvPr/>
            </p:nvSpPr>
            <p:spPr>
              <a:xfrm>
                <a:off x="6588428" y="1937981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3676BAD-5BB2-4B04-ABDF-19C7D3C2E6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428" y="1937981"/>
                <a:ext cx="1678337" cy="129683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1E5DEAE-FA48-4085-A978-64B9FC808D55}"/>
                  </a:ext>
                </a:extLst>
              </p:cNvPr>
              <p:cNvSpPr/>
              <p:nvPr/>
            </p:nvSpPr>
            <p:spPr>
              <a:xfrm>
                <a:off x="8050071" y="1934018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1E5DEAE-FA48-4085-A978-64B9FC808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71" y="1934018"/>
                <a:ext cx="2484501" cy="129683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96B33B-D3C5-4907-B149-B06C8635D104}"/>
                  </a:ext>
                </a:extLst>
              </p:cNvPr>
              <p:cNvSpPr/>
              <p:nvPr/>
            </p:nvSpPr>
            <p:spPr>
              <a:xfrm>
                <a:off x="7974008" y="3314698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596B33B-D3C5-4907-B149-B06C8635D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008" y="3314698"/>
                <a:ext cx="2083711" cy="129683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33F1CA-8C54-495C-872C-209A54F13F08}"/>
                  </a:ext>
                </a:extLst>
              </p:cNvPr>
              <p:cNvSpPr txBox="1"/>
              <p:nvPr/>
            </p:nvSpPr>
            <p:spPr>
              <a:xfrm>
                <a:off x="9738775" y="3674080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C33F1CA-8C54-495C-872C-209A54F1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775" y="3674080"/>
                <a:ext cx="123998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6D9936-F63F-4890-A769-E8D8F4E52417}"/>
                  </a:ext>
                </a:extLst>
              </p:cNvPr>
              <p:cNvSpPr txBox="1"/>
              <p:nvPr/>
            </p:nvSpPr>
            <p:spPr>
              <a:xfrm>
                <a:off x="6635723" y="4720532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6D9936-F63F-4890-A769-E8D8F4E52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23" y="4720532"/>
                <a:ext cx="4812175" cy="523220"/>
              </a:xfrm>
              <a:prstGeom prst="rect">
                <a:avLst/>
              </a:prstGeom>
              <a:blipFill>
                <a:blip r:embed="rId2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7C19E3-EAFA-4A2B-8F7D-96AD07CFBF15}"/>
              </a:ext>
            </a:extLst>
          </p:cNvPr>
          <p:cNvSpPr/>
          <p:nvPr/>
        </p:nvSpPr>
        <p:spPr>
          <a:xfrm>
            <a:off x="5637303" y="898468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4A7E6B-0B83-4E83-BE64-87FD6B5F9741}"/>
                  </a:ext>
                </a:extLst>
              </p:cNvPr>
              <p:cNvSpPr txBox="1"/>
              <p:nvPr/>
            </p:nvSpPr>
            <p:spPr>
              <a:xfrm>
                <a:off x="6635723" y="1310971"/>
                <a:ext cx="6130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94A7E6B-0B83-4E83-BE64-87FD6B5F9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23" y="1310971"/>
                <a:ext cx="6130342" cy="523220"/>
              </a:xfrm>
              <a:prstGeom prst="rect">
                <a:avLst/>
              </a:prstGeom>
              <a:blipFill>
                <a:blip r:embed="rId27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3BC19F-3C89-44FB-99E4-B7DCCAFCC47A}"/>
                  </a:ext>
                </a:extLst>
              </p:cNvPr>
              <p:cNvSpPr/>
              <p:nvPr/>
            </p:nvSpPr>
            <p:spPr>
              <a:xfrm>
                <a:off x="8415008" y="3329324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3BC19F-3C89-44FB-99E4-B7DCCAFCC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08" y="3329324"/>
                <a:ext cx="1341192" cy="136209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F068C8-C6E5-4384-9D40-E18D6C40F32C}"/>
                  </a:ext>
                </a:extLst>
              </p:cNvPr>
              <p:cNvSpPr txBox="1"/>
              <p:nvPr/>
            </p:nvSpPr>
            <p:spPr>
              <a:xfrm>
                <a:off x="8591772" y="3339681"/>
                <a:ext cx="720521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BF068C8-C6E5-4384-9D40-E18D6C40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772" y="3339681"/>
                <a:ext cx="720521" cy="123174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07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22222E-6 L 0.00534 0.27176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/>
      <p:bldP spid="36" grpId="0"/>
      <p:bldP spid="37" grpId="0"/>
      <p:bldP spid="38" grpId="0" animBg="1"/>
      <p:bldP spid="40" grpId="0"/>
      <p:bldP spid="41" grpId="0"/>
      <p:bldP spid="41" grpId="1"/>
      <p:bldP spid="3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6668496" cy="468000"/>
              </a:xfrm>
              <a:prstGeom prst="rect">
                <a:avLst/>
              </a:prstGeom>
              <a:blipFill>
                <a:blip r:embed="rId3"/>
                <a:stretch>
                  <a:fillRect l="-182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619" y="3429000"/>
                <a:ext cx="3125273" cy="1390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210" y="1353850"/>
                <a:ext cx="240983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938" y="1353850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4" y="259991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6534183" y="2297936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183" y="2297936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7574829" y="2297935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829" y="2297935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4201369" y="2229814"/>
                <a:ext cx="2648797" cy="1278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369" y="2229814"/>
                <a:ext cx="2648797" cy="12783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758613"/>
                <a:ext cx="3132665" cy="468000"/>
              </a:xfrm>
              <a:prstGeom prst="rect">
                <a:avLst/>
              </a:prstGeom>
              <a:blipFill>
                <a:blip r:embed="rId11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84295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583583" y="3814340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583" y="3814340"/>
                <a:ext cx="3884367" cy="23920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418276" y="4279041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9622745" y="2261008"/>
            <a:ext cx="381268" cy="1496233"/>
            <a:chOff x="3668692" y="4828737"/>
            <a:chExt cx="722935" cy="14962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4371101" y="2183289"/>
            <a:ext cx="2389629" cy="1555817"/>
            <a:chOff x="4249735" y="4860087"/>
            <a:chExt cx="2389629" cy="15558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234314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234314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249735" y="5373088"/>
                  <a:ext cx="234314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373088"/>
                  <a:ext cx="2343141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/>
                <p:nvPr/>
              </p:nvSpPr>
              <p:spPr>
                <a:xfrm>
                  <a:off x="4249735" y="5892684"/>
                  <a:ext cx="23896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8B19AD2-E054-4896-AC57-9A0992253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892684"/>
                  <a:ext cx="2389629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loud Callout 30">
                <a:extLst>
                  <a:ext uri="{FF2B5EF4-FFF2-40B4-BE49-F238E27FC236}">
                    <a16:creationId xmlns:a16="http://schemas.microsoft.com/office/drawing/2014/main" id="{FD3BF0CE-E418-465A-9378-77C7FE6787B6}"/>
                  </a:ext>
                </a:extLst>
              </p:cNvPr>
              <p:cNvSpPr/>
              <p:nvPr/>
            </p:nvSpPr>
            <p:spPr>
              <a:xfrm>
                <a:off x="7335586" y="4378285"/>
                <a:ext cx="4740819" cy="1828138"/>
              </a:xfrm>
              <a:prstGeom prst="cloudCallout">
                <a:avLst>
                  <a:gd name="adj1" fmla="val -52912"/>
                  <a:gd name="adj2" fmla="val -53980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Row-Echelon Form by yourself</a:t>
                </a:r>
              </a:p>
            </p:txBody>
          </p:sp>
        </mc:Choice>
        <mc:Fallback>
          <p:sp>
            <p:nvSpPr>
              <p:cNvPr id="39" name="Cloud Callout 30">
                <a:extLst>
                  <a:ext uri="{FF2B5EF4-FFF2-40B4-BE49-F238E27FC236}">
                    <a16:creationId xmlns:a16="http://schemas.microsoft.com/office/drawing/2014/main" id="{FD3BF0CE-E418-465A-9378-77C7FE678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586" y="4378285"/>
                <a:ext cx="4740819" cy="1828138"/>
              </a:xfrm>
              <a:prstGeom prst="cloudCallout">
                <a:avLst>
                  <a:gd name="adj1" fmla="val -52912"/>
                  <a:gd name="adj2" fmla="val -53980"/>
                </a:avLst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106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1481 L -0.03893 0.3016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1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996 L -0.2474 0.29259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1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FE2D49-85E9-4D0A-95C7-7CF6317C9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080F478-2D14-4491-8810-C26119A5829E}"/>
              </a:ext>
            </a:extLst>
          </p:cNvPr>
          <p:cNvGrpSpPr/>
          <p:nvPr/>
        </p:nvGrpSpPr>
        <p:grpSpPr>
          <a:xfrm>
            <a:off x="139582" y="741940"/>
            <a:ext cx="4298654" cy="2392083"/>
            <a:chOff x="3254102" y="2361716"/>
            <a:chExt cx="4298654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/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0A16D29-D180-45A8-8D50-2A55B0F1F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389" y="2361716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4949529-E0A4-4893-9D13-978037652CED}"/>
                </a:ext>
              </a:extLst>
            </p:cNvPr>
            <p:cNvCxnSpPr/>
            <p:nvPr/>
          </p:nvCxnSpPr>
          <p:spPr>
            <a:xfrm>
              <a:off x="6414379" y="2865659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/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57306EA-FD77-472F-A3D3-545FF11C02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306" y="3853774"/>
                  <a:ext cx="257633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1C00413-87FE-43B8-8A35-4360266A98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/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55EDE1-1D3D-46DD-A4F9-A909E6FA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0498" y="3872238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/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49634A-B5F8-48D3-85DC-68E6B21CC9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8395" y="3350134"/>
                  <a:ext cx="257633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/>
                <p:nvPr/>
              </p:nvSpPr>
              <p:spPr>
                <a:xfrm>
                  <a:off x="3772192" y="2846916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−2       1       4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424C9D0-9060-4427-AC8A-CE28929BC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192" y="2846916"/>
                  <a:ext cx="257633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/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5F59496-F477-4276-BBDE-809E590877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3365833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/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3412B9-DBFF-49D1-954B-7087082FA2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9643" y="2862081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/>
              <p:nvPr/>
            </p:nvSpPr>
            <p:spPr>
              <a:xfrm>
                <a:off x="1084786" y="71380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44A549-FA22-47E0-AC20-2B8D25780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86" y="713806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/>
              <p:nvPr/>
            </p:nvSpPr>
            <p:spPr>
              <a:xfrm>
                <a:off x="1857854" y="71120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051E31-8151-45E9-8CEE-0971D45B6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854" y="711201"/>
                <a:ext cx="484303" cy="4929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/>
              <p:nvPr/>
            </p:nvSpPr>
            <p:spPr>
              <a:xfrm>
                <a:off x="2617824" y="73886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0AF328-0C57-48CA-8302-12219F0A37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24" y="738860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/>
              <p:nvPr/>
            </p:nvSpPr>
            <p:spPr>
              <a:xfrm>
                <a:off x="896796" y="2945606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E55C6C-56D2-44FA-8116-7B9092F14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96" y="2945606"/>
                <a:ext cx="1752917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/>
              <p:nvPr/>
            </p:nvSpPr>
            <p:spPr>
              <a:xfrm>
                <a:off x="2317743" y="2949499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53733D4-78C7-4899-9FDA-D1410D939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743" y="2949499"/>
                <a:ext cx="1528523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094EBD45-9CEA-49EB-A593-BAD0C6ED0F64}"/>
              </a:ext>
            </a:extLst>
          </p:cNvPr>
          <p:cNvSpPr/>
          <p:nvPr/>
        </p:nvSpPr>
        <p:spPr>
          <a:xfrm flipV="1">
            <a:off x="344545" y="303160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FA0D62-2B06-43A8-8319-DD6CBB2871BF}"/>
              </a:ext>
            </a:extLst>
          </p:cNvPr>
          <p:cNvSpPr/>
          <p:nvPr/>
        </p:nvSpPr>
        <p:spPr>
          <a:xfrm>
            <a:off x="848366" y="3502440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/>
              <p:nvPr/>
            </p:nvSpPr>
            <p:spPr>
              <a:xfrm>
                <a:off x="327498" y="463334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D92E62-713E-4BAE-A499-6130C3FD8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98" y="4633342"/>
                <a:ext cx="6693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/>
              <p:nvPr/>
            </p:nvSpPr>
            <p:spPr>
              <a:xfrm>
                <a:off x="899050" y="4080125"/>
                <a:ext cx="1877703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A29EAC3-A793-4102-A1DC-2BEF6B4DF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50" y="4080125"/>
                <a:ext cx="1877703" cy="5422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3">
            <a:extLst>
              <a:ext uri="{FF2B5EF4-FFF2-40B4-BE49-F238E27FC236}">
                <a16:creationId xmlns:a16="http://schemas.microsoft.com/office/drawing/2014/main" id="{CC9607AF-7FAD-4BC8-9D79-5DA8FEC366E1}"/>
              </a:ext>
            </a:extLst>
          </p:cNvPr>
          <p:cNvSpPr/>
          <p:nvPr/>
        </p:nvSpPr>
        <p:spPr>
          <a:xfrm flipV="1">
            <a:off x="336073" y="415405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/>
              <p:nvPr/>
            </p:nvSpPr>
            <p:spPr>
              <a:xfrm>
                <a:off x="869048" y="4633342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9F935B-542B-40AF-8354-986BCB1FE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8" y="4633342"/>
                <a:ext cx="1326840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C7C19E3-EAFA-4A2B-8F7D-96AD07CFBF15}"/>
              </a:ext>
            </a:extLst>
          </p:cNvPr>
          <p:cNvSpPr/>
          <p:nvPr/>
        </p:nvSpPr>
        <p:spPr>
          <a:xfrm>
            <a:off x="5637303" y="898468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AC083-AFAB-4F8F-98E3-BB3E430FB777}"/>
                  </a:ext>
                </a:extLst>
              </p:cNvPr>
              <p:cNvSpPr txBox="1"/>
              <p:nvPr/>
            </p:nvSpPr>
            <p:spPr>
              <a:xfrm>
                <a:off x="340377" y="517859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CCAC083-AFAB-4F8F-98E3-BB3E430FB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377" y="5178593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446B39E-184C-4112-A8C1-B08B4B7CCA0D}"/>
                  </a:ext>
                </a:extLst>
              </p:cNvPr>
              <p:cNvSpPr/>
              <p:nvPr/>
            </p:nvSpPr>
            <p:spPr>
              <a:xfrm>
                <a:off x="869048" y="5178593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446B39E-184C-4112-A8C1-B08B4B7CC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048" y="5178593"/>
                <a:ext cx="1326840" cy="542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014BD4-6943-4770-B694-645724FC92E6}"/>
                  </a:ext>
                </a:extLst>
              </p:cNvPr>
              <p:cNvSpPr txBox="1"/>
              <p:nvPr/>
            </p:nvSpPr>
            <p:spPr>
              <a:xfrm>
                <a:off x="6304739" y="164520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3014BD4-6943-4770-B694-645724FC9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739" y="1645202"/>
                <a:ext cx="66932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CD062B8-A97E-43EF-9E01-8097694F97C0}"/>
                  </a:ext>
                </a:extLst>
              </p:cNvPr>
              <p:cNvSpPr/>
              <p:nvPr/>
            </p:nvSpPr>
            <p:spPr>
              <a:xfrm>
                <a:off x="6675417" y="1018640"/>
                <a:ext cx="2924818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CD062B8-A97E-43EF-9E01-8097694F97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417" y="1018640"/>
                <a:ext cx="2924818" cy="542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7CCCD130-0F90-4E8E-B94F-9FCCA406F795}"/>
              </a:ext>
            </a:extLst>
          </p:cNvPr>
          <p:cNvSpPr/>
          <p:nvPr/>
        </p:nvSpPr>
        <p:spPr>
          <a:xfrm flipV="1">
            <a:off x="6112440" y="109256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C2D42DF-804F-4E09-9953-36C7147E32B7}"/>
                  </a:ext>
                </a:extLst>
              </p:cNvPr>
              <p:cNvSpPr/>
              <p:nvPr/>
            </p:nvSpPr>
            <p:spPr>
              <a:xfrm>
                <a:off x="6901170" y="1636879"/>
                <a:ext cx="2104206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C2D42DF-804F-4E09-9953-36C7147E3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170" y="1636879"/>
                <a:ext cx="2104206" cy="54220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A44089-96FC-4B6B-9702-1F791FA18E45}"/>
                  </a:ext>
                </a:extLst>
              </p:cNvPr>
              <p:cNvSpPr txBox="1"/>
              <p:nvPr/>
            </p:nvSpPr>
            <p:spPr>
              <a:xfrm>
                <a:off x="6295524" y="226344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A44089-96FC-4B6B-9702-1F791FA18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524" y="2263441"/>
                <a:ext cx="66932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824CCFF-4539-4516-AF74-3FCF6EE6B360}"/>
                  </a:ext>
                </a:extLst>
              </p:cNvPr>
              <p:cNvSpPr/>
              <p:nvPr/>
            </p:nvSpPr>
            <p:spPr>
              <a:xfrm>
                <a:off x="6866196" y="2255118"/>
                <a:ext cx="2290805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824CCFF-4539-4516-AF74-3FCF6EE6B3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196" y="2255118"/>
                <a:ext cx="2290805" cy="54220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8053C2-41C0-4AB1-A66F-8E199C8C174E}"/>
                  </a:ext>
                </a:extLst>
              </p:cNvPr>
              <p:cNvSpPr txBox="1"/>
              <p:nvPr/>
            </p:nvSpPr>
            <p:spPr>
              <a:xfrm>
                <a:off x="6288942" y="287124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B8053C2-41C0-4AB1-A66F-8E199C8C1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942" y="2871245"/>
                <a:ext cx="6693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2F6CD31-0E3A-41D0-A0A0-5DC1D1B7F3F0}"/>
                  </a:ext>
                </a:extLst>
              </p:cNvPr>
              <p:cNvSpPr/>
              <p:nvPr/>
            </p:nvSpPr>
            <p:spPr>
              <a:xfrm>
                <a:off x="6833856" y="2862922"/>
                <a:ext cx="1628095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2F6CD31-0E3A-41D0-A0A0-5DC1D1B7F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856" y="2862922"/>
                <a:ext cx="1628095" cy="5422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8FDC52-6BB9-4B5F-A2C5-4383A9D320A0}"/>
                  </a:ext>
                </a:extLst>
              </p:cNvPr>
              <p:cNvSpPr txBox="1"/>
              <p:nvPr/>
            </p:nvSpPr>
            <p:spPr>
              <a:xfrm>
                <a:off x="6300808" y="348552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8FDC52-6BB9-4B5F-A2C5-4383A9D32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808" y="3485526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30161CF-F257-40C3-8958-AEEA729E82A5}"/>
                  </a:ext>
                </a:extLst>
              </p:cNvPr>
              <p:cNvSpPr/>
              <p:nvPr/>
            </p:nvSpPr>
            <p:spPr>
              <a:xfrm>
                <a:off x="6833856" y="3489707"/>
                <a:ext cx="1787141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30161CF-F257-40C3-8958-AEEA729E8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856" y="3489707"/>
                <a:ext cx="1787141" cy="5422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4B73300A-DE23-44FE-9E45-424B8DC94FF0}"/>
              </a:ext>
            </a:extLst>
          </p:cNvPr>
          <p:cNvSpPr/>
          <p:nvPr/>
        </p:nvSpPr>
        <p:spPr>
          <a:xfrm>
            <a:off x="6676182" y="4026991"/>
            <a:ext cx="5545978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 corresponding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4" name="Right Arrow 3">
            <a:extLst>
              <a:ext uri="{FF2B5EF4-FFF2-40B4-BE49-F238E27FC236}">
                <a16:creationId xmlns:a16="http://schemas.microsoft.com/office/drawing/2014/main" id="{298FA081-CE32-4E74-981D-3012EE23A979}"/>
              </a:ext>
            </a:extLst>
          </p:cNvPr>
          <p:cNvSpPr/>
          <p:nvPr/>
        </p:nvSpPr>
        <p:spPr>
          <a:xfrm flipV="1">
            <a:off x="6096000" y="406202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5F27CB-327C-4B60-96F9-B5B74288BD7E}"/>
                  </a:ext>
                </a:extLst>
              </p:cNvPr>
              <p:cNvSpPr/>
              <p:nvPr/>
            </p:nvSpPr>
            <p:spPr>
              <a:xfrm>
                <a:off x="6698989" y="5101537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5F27CB-327C-4B60-96F9-B5B74288B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989" y="5101537"/>
                <a:ext cx="1678337" cy="129683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C06EB8-AC84-4034-9D35-CC71C298E74F}"/>
                  </a:ext>
                </a:extLst>
              </p:cNvPr>
              <p:cNvSpPr/>
              <p:nvPr/>
            </p:nvSpPr>
            <p:spPr>
              <a:xfrm>
                <a:off x="8160632" y="5097574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C06EB8-AC84-4034-9D35-CC71C298E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632" y="5097574"/>
                <a:ext cx="2484501" cy="129683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C6258C-3E3B-4D83-B70A-392FF0F4D7E5}"/>
                  </a:ext>
                </a:extLst>
              </p:cNvPr>
              <p:cNvSpPr txBox="1"/>
              <p:nvPr/>
            </p:nvSpPr>
            <p:spPr>
              <a:xfrm>
                <a:off x="6746284" y="4474527"/>
                <a:ext cx="6130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2C6258C-3E3B-4D83-B70A-392FF0F4D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284" y="4474527"/>
                <a:ext cx="6130342" cy="523220"/>
              </a:xfrm>
              <a:prstGeom prst="rect">
                <a:avLst/>
              </a:prstGeom>
              <a:blipFill>
                <a:blip r:embed="rId32"/>
                <a:stretch>
                  <a:fillRect l="-209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3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 animBg="1"/>
      <p:bldP spid="30" grpId="0"/>
      <p:bldP spid="38" grpId="0" animBg="1"/>
      <p:bldP spid="39" grpId="0"/>
      <p:bldP spid="42" grpId="0"/>
      <p:bldP spid="43" grpId="0"/>
      <p:bldP spid="44" grpId="0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/>
      <p:bldP spid="56" grpId="0"/>
      <p:bldP spid="5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308CDF-C73B-48D1-80FD-F8C09222D50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308CDF-C73B-48D1-80FD-F8C09222D5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0526A2-96F2-4249-B7F4-A0E11F2E8F4E}"/>
                  </a:ext>
                </a:extLst>
              </p:cNvPr>
              <p:cNvSpPr/>
              <p:nvPr/>
            </p:nvSpPr>
            <p:spPr>
              <a:xfrm>
                <a:off x="394518" y="883229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0526A2-96F2-4249-B7F4-A0E11F2E8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" y="883229"/>
                <a:ext cx="1678337" cy="1296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96EA0E-2891-4D70-9342-80A295B008D9}"/>
                  </a:ext>
                </a:extLst>
              </p:cNvPr>
              <p:cNvSpPr/>
              <p:nvPr/>
            </p:nvSpPr>
            <p:spPr>
              <a:xfrm>
                <a:off x="1856161" y="879266"/>
                <a:ext cx="2484501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296EA0E-2891-4D70-9342-80A295B00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61" y="879266"/>
                <a:ext cx="2484501" cy="12968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D9F39E-852E-4B3A-8994-839B3854F6C1}"/>
                  </a:ext>
                </a:extLst>
              </p:cNvPr>
              <p:cNvSpPr/>
              <p:nvPr/>
            </p:nvSpPr>
            <p:spPr>
              <a:xfrm>
                <a:off x="1672393" y="2329994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D9F39E-852E-4B3A-8994-839B3854F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93" y="2329994"/>
                <a:ext cx="2083711" cy="1296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8D83A-DA29-42C3-8837-FAEB01AE0B05}"/>
                  </a:ext>
                </a:extLst>
              </p:cNvPr>
              <p:cNvSpPr txBox="1"/>
              <p:nvPr/>
            </p:nvSpPr>
            <p:spPr>
              <a:xfrm>
                <a:off x="3359886" y="2689376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18D83A-DA29-42C3-8837-FAEB01AE0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886" y="2689376"/>
                <a:ext cx="12399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8145DD-BCC2-41CB-BFFC-F091FC73E614}"/>
                  </a:ext>
                </a:extLst>
              </p:cNvPr>
              <p:cNvSpPr txBox="1"/>
              <p:nvPr/>
            </p:nvSpPr>
            <p:spPr>
              <a:xfrm>
                <a:off x="394518" y="3725868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58145DD-BCC2-41CB-BFFC-F091FC73E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18" y="3725868"/>
                <a:ext cx="4812175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3D1C69-6DB0-48EC-834C-F2CACEBA48BE}"/>
                  </a:ext>
                </a:extLst>
              </p:cNvPr>
              <p:cNvSpPr/>
              <p:nvPr/>
            </p:nvSpPr>
            <p:spPr>
              <a:xfrm>
                <a:off x="2255314" y="2330061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83D1C69-6DB0-48EC-834C-F2CACEBA4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314" y="2330061"/>
                <a:ext cx="1341192" cy="13620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CAE5BB-988A-48E5-9774-369A5210B169}"/>
                  </a:ext>
                </a:extLst>
              </p:cNvPr>
              <p:cNvSpPr txBox="1"/>
              <p:nvPr/>
            </p:nvSpPr>
            <p:spPr>
              <a:xfrm>
                <a:off x="2384347" y="2338504"/>
                <a:ext cx="555418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9CAE5BB-988A-48E5-9774-369A5210B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347" y="2338504"/>
                <a:ext cx="555418" cy="12289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B20641-C467-4489-9A64-03CE40EBFC90}"/>
              </a:ext>
            </a:extLst>
          </p:cNvPr>
          <p:cNvSpPr/>
          <p:nvPr/>
        </p:nvSpPr>
        <p:spPr>
          <a:xfrm>
            <a:off x="5259501" y="867100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CECB14-6988-4CC9-A913-740F2DD6B41F}"/>
                  </a:ext>
                </a:extLst>
              </p:cNvPr>
              <p:cNvSpPr/>
              <p:nvPr/>
            </p:nvSpPr>
            <p:spPr>
              <a:xfrm>
                <a:off x="6435594" y="879266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1CECB14-6988-4CC9-A913-740F2DD6B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94" y="879266"/>
                <a:ext cx="4264584" cy="602654"/>
              </a:xfrm>
              <a:prstGeom prst="rect">
                <a:avLst/>
              </a:prstGeom>
              <a:blipFill>
                <a:blip r:embed="rId10"/>
                <a:stretch>
                  <a:fillRect l="-3004" t="-10101" r="-1574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F9CDA577-0D17-4CB9-A6E4-0046A545EC34}"/>
              </a:ext>
            </a:extLst>
          </p:cNvPr>
          <p:cNvSpPr/>
          <p:nvPr/>
        </p:nvSpPr>
        <p:spPr>
          <a:xfrm flipV="1">
            <a:off x="5855412" y="91429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7DC224-0B14-447F-A533-F939EEABF44F}"/>
                  </a:ext>
                </a:extLst>
              </p:cNvPr>
              <p:cNvSpPr txBox="1"/>
              <p:nvPr/>
            </p:nvSpPr>
            <p:spPr>
              <a:xfrm>
                <a:off x="6605072" y="1695627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7DC224-0B14-447F-A533-F939EEABF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072" y="1695627"/>
                <a:ext cx="13689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927FF-2DD3-411A-94D7-CB77B64BDE40}"/>
                  </a:ext>
                </a:extLst>
              </p:cNvPr>
              <p:cNvSpPr txBox="1"/>
              <p:nvPr/>
            </p:nvSpPr>
            <p:spPr>
              <a:xfrm>
                <a:off x="7856063" y="1346065"/>
                <a:ext cx="2844115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E5927FF-2DD3-411A-94D7-CB77B64BD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63" y="1346065"/>
                <a:ext cx="2844115" cy="12661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FAC660-24C4-4C07-9002-65C3096876F4}"/>
                  </a:ext>
                </a:extLst>
              </p:cNvPr>
              <p:cNvSpPr/>
              <p:nvPr/>
            </p:nvSpPr>
            <p:spPr>
              <a:xfrm>
                <a:off x="6435594" y="2581725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FAC660-24C4-4C07-9002-65C309687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94" y="2581725"/>
                <a:ext cx="4264584" cy="602654"/>
              </a:xfrm>
              <a:prstGeom prst="rect">
                <a:avLst/>
              </a:prstGeom>
              <a:blipFill>
                <a:blip r:embed="rId13"/>
                <a:stretch>
                  <a:fillRect l="-3004" t="-11224" r="-1574" b="-1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0DFE3A2-64FA-43CA-83A9-62FF7EFB93F5}"/>
              </a:ext>
            </a:extLst>
          </p:cNvPr>
          <p:cNvSpPr/>
          <p:nvPr/>
        </p:nvSpPr>
        <p:spPr>
          <a:xfrm flipV="1">
            <a:off x="5855412" y="261675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BEC46-F8B4-4BD3-B63D-3F8839DB5119}"/>
                  </a:ext>
                </a:extLst>
              </p:cNvPr>
              <p:cNvSpPr txBox="1"/>
              <p:nvPr/>
            </p:nvSpPr>
            <p:spPr>
              <a:xfrm>
                <a:off x="6781679" y="3456710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3BEC46-F8B4-4BD3-B63D-3F8839D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679" y="3456710"/>
                <a:ext cx="13689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7C7E31-8C6F-4029-A158-70597A39F9D2}"/>
                  </a:ext>
                </a:extLst>
              </p:cNvPr>
              <p:cNvSpPr/>
              <p:nvPr/>
            </p:nvSpPr>
            <p:spPr>
              <a:xfrm>
                <a:off x="6435594" y="4319217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D7C7E31-8C6F-4029-A158-70597A39F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94" y="4319217"/>
                <a:ext cx="4264584" cy="602654"/>
              </a:xfrm>
              <a:prstGeom prst="rect">
                <a:avLst/>
              </a:prstGeom>
              <a:blipFill>
                <a:blip r:embed="rId15"/>
                <a:stretch>
                  <a:fillRect l="-3004" t="-11224" r="-1574" b="-1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3">
            <a:extLst>
              <a:ext uri="{FF2B5EF4-FFF2-40B4-BE49-F238E27FC236}">
                <a16:creationId xmlns:a16="http://schemas.microsoft.com/office/drawing/2014/main" id="{75D0943F-3A8F-4663-BC85-0E856EEF9BAD}"/>
              </a:ext>
            </a:extLst>
          </p:cNvPr>
          <p:cNvSpPr/>
          <p:nvPr/>
        </p:nvSpPr>
        <p:spPr>
          <a:xfrm flipV="1">
            <a:off x="5855412" y="435425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71E655-6775-4A34-8569-1049347A4CBE}"/>
                  </a:ext>
                </a:extLst>
              </p:cNvPr>
              <p:cNvSpPr txBox="1"/>
              <p:nvPr/>
            </p:nvSpPr>
            <p:spPr>
              <a:xfrm>
                <a:off x="6740114" y="5194202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671E655-6775-4A34-8569-1049347A4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114" y="5194202"/>
                <a:ext cx="136893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F1F76B-B236-49B5-B5C6-CF7FADCCF384}"/>
                  </a:ext>
                </a:extLst>
              </p:cNvPr>
              <p:cNvSpPr txBox="1"/>
              <p:nvPr/>
            </p:nvSpPr>
            <p:spPr>
              <a:xfrm>
                <a:off x="7856063" y="3069925"/>
                <a:ext cx="3158301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BF1F76B-B236-49B5-B5C6-CF7FADCCF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063" y="3069925"/>
                <a:ext cx="3158301" cy="12661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B8287B-57E8-4260-B89C-C1F2AC04FE8C}"/>
                  </a:ext>
                </a:extLst>
              </p:cNvPr>
              <p:cNvSpPr txBox="1"/>
              <p:nvPr/>
            </p:nvSpPr>
            <p:spPr>
              <a:xfrm>
                <a:off x="7698969" y="4822754"/>
                <a:ext cx="3158301" cy="1266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EB8287B-57E8-4260-B89C-C1F2AC04F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969" y="4822754"/>
                <a:ext cx="3158301" cy="12661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3.95833E-6 0.2821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6" grpId="1"/>
      <p:bldP spid="15" grpId="0"/>
      <p:bldP spid="17" grpId="0" animBg="1"/>
      <p:bldP spid="18" grpId="0"/>
      <p:bldP spid="19" grpId="0" animBg="1"/>
      <p:bldP spid="20" grpId="0"/>
      <p:bldP spid="21" grpId="0"/>
      <p:bldP spid="24" grpId="0"/>
      <p:bldP spid="25" grpId="0" animBg="1"/>
      <p:bldP spid="26" grpId="0"/>
      <p:bldP spid="28" grpId="0"/>
      <p:bldP spid="29" grpId="0" animBg="1"/>
      <p:bldP spid="30" grpId="0"/>
      <p:bldP spid="32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D824AD-D02E-4750-95F0-8C6356D130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7D824AD-D02E-4750-95F0-8C6356D13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4C22EB6-DD95-48E5-ADE6-C5A14AFE87C5}"/>
              </a:ext>
            </a:extLst>
          </p:cNvPr>
          <p:cNvSpPr/>
          <p:nvPr/>
        </p:nvSpPr>
        <p:spPr>
          <a:xfrm>
            <a:off x="185165" y="96009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EC35C1-8E8E-47D1-AE60-C34EC1729DD3}"/>
              </a:ext>
            </a:extLst>
          </p:cNvPr>
          <p:cNvSpPr/>
          <p:nvPr/>
        </p:nvSpPr>
        <p:spPr>
          <a:xfrm>
            <a:off x="185166" y="1774604"/>
            <a:ext cx="171969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12B75E-D3AD-430E-875A-D1B49F3D28F3}"/>
                  </a:ext>
                </a:extLst>
              </p:cNvPr>
              <p:cNvSpPr/>
              <p:nvPr/>
            </p:nvSpPr>
            <p:spPr>
              <a:xfrm>
                <a:off x="1956380" y="828598"/>
                <a:ext cx="10050455" cy="875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find characteristic equation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12B75E-D3AD-430E-875A-D1B49F3D2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80" y="828598"/>
                <a:ext cx="10050455" cy="875512"/>
              </a:xfrm>
              <a:prstGeom prst="rect">
                <a:avLst/>
              </a:prstGeom>
              <a:blipFill>
                <a:blip r:embed="rId3"/>
                <a:stretch>
                  <a:fillRect l="-1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677A31-0120-4BC9-9622-B030021697E5}"/>
                  </a:ext>
                </a:extLst>
              </p:cNvPr>
              <p:cNvSpPr/>
              <p:nvPr/>
            </p:nvSpPr>
            <p:spPr>
              <a:xfrm>
                <a:off x="1969259" y="1812589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F677A31-0120-4BC9-9622-B03002169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259" y="1812589"/>
                <a:ext cx="7908837" cy="468000"/>
              </a:xfrm>
              <a:prstGeom prst="rect">
                <a:avLst/>
              </a:prstGeom>
              <a:blipFill>
                <a:blip r:embed="rId4"/>
                <a:stretch>
                  <a:fillRect l="-1542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1BF8A4-46B0-4F0E-8597-4AAD5C0D8468}"/>
                  </a:ext>
                </a:extLst>
              </p:cNvPr>
              <p:cNvSpPr/>
              <p:nvPr/>
            </p:nvSpPr>
            <p:spPr>
              <a:xfrm>
                <a:off x="2295916" y="2360599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1BF8A4-46B0-4F0E-8597-4AAD5C0D84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16" y="2360599"/>
                <a:ext cx="593640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3CE275-C8B3-4DB1-A01B-E3B1F8A2B36E}"/>
                  </a:ext>
                </a:extLst>
              </p:cNvPr>
              <p:cNvSpPr/>
              <p:nvPr/>
            </p:nvSpPr>
            <p:spPr>
              <a:xfrm>
                <a:off x="2569369" y="2357442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3CE275-C8B3-4DB1-A01B-E3B1F8A2B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369" y="2357442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2DDD31-ABE4-4F2B-B69C-2A586C402BDC}"/>
                  </a:ext>
                </a:extLst>
              </p:cNvPr>
              <p:cNvSpPr/>
              <p:nvPr/>
            </p:nvSpPr>
            <p:spPr>
              <a:xfrm>
                <a:off x="3588206" y="2341784"/>
                <a:ext cx="92158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82DDD31-ABE4-4F2B-B69C-2A586C402B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06" y="2341784"/>
                <a:ext cx="921581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70C4BF-F822-48A8-B354-C1BF1F1BC706}"/>
                  </a:ext>
                </a:extLst>
              </p:cNvPr>
              <p:cNvSpPr/>
              <p:nvPr/>
            </p:nvSpPr>
            <p:spPr>
              <a:xfrm>
                <a:off x="2334553" y="2875621"/>
                <a:ext cx="36026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70C4BF-F822-48A8-B354-C1BF1F1BC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553" y="2875621"/>
                <a:ext cx="3602608" cy="468000"/>
              </a:xfrm>
              <a:prstGeom prst="rect">
                <a:avLst/>
              </a:prstGeom>
              <a:blipFill>
                <a:blip r:embed="rId8"/>
                <a:stretch>
                  <a:fillRect l="-3553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AA782F-4CAB-432F-A8E4-B7B333B51D23}"/>
                  </a:ext>
                </a:extLst>
              </p:cNvPr>
              <p:cNvSpPr/>
              <p:nvPr/>
            </p:nvSpPr>
            <p:spPr>
              <a:xfrm>
                <a:off x="5435399" y="2873473"/>
                <a:ext cx="59842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principal diagonal entries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0AA782F-4CAB-432F-A8E4-B7B333B51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5399" y="2873473"/>
                <a:ext cx="5984201" cy="468000"/>
              </a:xfrm>
              <a:prstGeom prst="rect">
                <a:avLst/>
              </a:prstGeom>
              <a:blipFill>
                <a:blip r:embed="rId9"/>
                <a:stretch>
                  <a:fillRect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D7F995-321E-4C1B-8CAA-AA1A9152A5C8}"/>
                  </a:ext>
                </a:extLst>
              </p:cNvPr>
              <p:cNvSpPr/>
              <p:nvPr/>
            </p:nvSpPr>
            <p:spPr>
              <a:xfrm>
                <a:off x="3634976" y="3409553"/>
                <a:ext cx="141354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D7F995-321E-4C1B-8CAA-AA1A9152A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976" y="3409553"/>
                <a:ext cx="1413546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280A7-D3EF-4E57-AC35-6EE93096538D}"/>
                  </a:ext>
                </a:extLst>
              </p:cNvPr>
              <p:cNvSpPr/>
              <p:nvPr/>
            </p:nvSpPr>
            <p:spPr>
              <a:xfrm>
                <a:off x="4891079" y="3417410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99280A7-D3EF-4E57-AC35-6EE9309653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79" y="3417410"/>
                <a:ext cx="82135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BE7A4E-42C1-486F-9BB7-189AECE4938C}"/>
                  </a:ext>
                </a:extLst>
              </p:cNvPr>
              <p:cNvSpPr/>
              <p:nvPr/>
            </p:nvSpPr>
            <p:spPr>
              <a:xfrm>
                <a:off x="1989324" y="3921212"/>
                <a:ext cx="165539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5BE7A4E-42C1-486F-9BB7-189AECE49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324" y="3921212"/>
                <a:ext cx="1655398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7BFA9-66D1-4FFD-B1EC-7F6672EA9915}"/>
              </a:ext>
            </a:extLst>
          </p:cNvPr>
          <p:cNvCxnSpPr>
            <a:cxnSpLocks/>
          </p:cNvCxnSpPr>
          <p:nvPr/>
        </p:nvCxnSpPr>
        <p:spPr>
          <a:xfrm flipV="1">
            <a:off x="5184412" y="261502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C10CD9-BCF2-492D-B5D2-030D4E1092FA}"/>
                  </a:ext>
                </a:extLst>
              </p:cNvPr>
              <p:cNvSpPr/>
              <p:nvPr/>
            </p:nvSpPr>
            <p:spPr>
              <a:xfrm>
                <a:off x="6056556" y="233168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C10CD9-BCF2-492D-B5D2-030D4E109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556" y="2331684"/>
                <a:ext cx="821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3D8622F6-A548-4D4B-B2D0-C754954BECC8}"/>
              </a:ext>
            </a:extLst>
          </p:cNvPr>
          <p:cNvSpPr/>
          <p:nvPr/>
        </p:nvSpPr>
        <p:spPr>
          <a:xfrm>
            <a:off x="1428015" y="4034106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7432C6-273A-42BF-8B5E-B0839261AE2A}"/>
                  </a:ext>
                </a:extLst>
              </p:cNvPr>
              <p:cNvSpPr/>
              <p:nvPr/>
            </p:nvSpPr>
            <p:spPr>
              <a:xfrm>
                <a:off x="4350378" y="2346608"/>
                <a:ext cx="7710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67432C6-273A-42BF-8B5E-B0839261A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378" y="2346608"/>
                <a:ext cx="77107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397E11-7F53-477B-B332-E782A09993BF}"/>
                  </a:ext>
                </a:extLst>
              </p:cNvPr>
              <p:cNvSpPr/>
              <p:nvPr/>
            </p:nvSpPr>
            <p:spPr>
              <a:xfrm>
                <a:off x="3484597" y="3921212"/>
                <a:ext cx="98437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397E11-7F53-477B-B332-E782A0999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597" y="3921212"/>
                <a:ext cx="984371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3BE4AC-4573-4C95-B6A9-E882F10D1A67}"/>
                  </a:ext>
                </a:extLst>
              </p:cNvPr>
              <p:cNvSpPr/>
              <p:nvPr/>
            </p:nvSpPr>
            <p:spPr>
              <a:xfrm>
                <a:off x="1984377" y="4471066"/>
                <a:ext cx="695356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Now, 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53BE4AC-4573-4C95-B6A9-E882F10D1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377" y="4471066"/>
                <a:ext cx="6953560" cy="468000"/>
              </a:xfrm>
              <a:prstGeom prst="rect">
                <a:avLst/>
              </a:prstGeom>
              <a:blipFill>
                <a:blip r:embed="rId16"/>
                <a:stretch>
                  <a:fillRect l="-1842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ECBC67-2C33-42F4-83B9-631A933CA59E}"/>
                  </a:ext>
                </a:extLst>
              </p:cNvPr>
              <p:cNvSpPr txBox="1"/>
              <p:nvPr/>
            </p:nvSpPr>
            <p:spPr>
              <a:xfrm>
                <a:off x="1520341" y="503502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6ECBC67-2C33-42F4-83B9-631A933C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41" y="5035022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3D3D29-82AB-413C-BEAC-F69459E5ECFE}"/>
              </a:ext>
            </a:extLst>
          </p:cNvPr>
          <p:cNvSpPr/>
          <p:nvPr/>
        </p:nvSpPr>
        <p:spPr>
          <a:xfrm>
            <a:off x="2104773" y="5672927"/>
            <a:ext cx="1841862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69114A-4D4D-451B-92DA-08002CF22AFD}"/>
              </a:ext>
            </a:extLst>
          </p:cNvPr>
          <p:cNvCxnSpPr>
            <a:cxnSpLocks/>
          </p:cNvCxnSpPr>
          <p:nvPr/>
        </p:nvCxnSpPr>
        <p:spPr>
          <a:xfrm flipV="1">
            <a:off x="3946635" y="5921673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ED1E7C-FEBB-481A-9629-07BCFCDC38B4}"/>
                  </a:ext>
                </a:extLst>
              </p:cNvPr>
              <p:cNvSpPr txBox="1"/>
              <p:nvPr/>
            </p:nvSpPr>
            <p:spPr>
              <a:xfrm>
                <a:off x="4609473" y="5672927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ED1E7C-FEBB-481A-9629-07BCFCDC3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473" y="5672927"/>
                <a:ext cx="383643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3DBEFD3-4253-44D3-9F87-CD4872DA3C07}"/>
              </a:ext>
            </a:extLst>
          </p:cNvPr>
          <p:cNvGrpSpPr/>
          <p:nvPr/>
        </p:nvGrpSpPr>
        <p:grpSpPr>
          <a:xfrm>
            <a:off x="2085317" y="5020058"/>
            <a:ext cx="2956982" cy="496494"/>
            <a:chOff x="2085317" y="4904147"/>
            <a:chExt cx="3009043" cy="496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35E65E-A534-432E-AD3E-B3D6CBA14561}"/>
                    </a:ext>
                  </a:extLst>
                </p:cNvPr>
                <p:cNvSpPr/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135E65E-A534-432E-AD3E-B3D6CBA14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F83AB3D-5BF8-40FD-9963-AEC0BCA0C9FA}"/>
                    </a:ext>
                  </a:extLst>
                </p:cNvPr>
                <p:cNvSpPr/>
                <p:nvPr/>
              </p:nvSpPr>
              <p:spPr>
                <a:xfrm>
                  <a:off x="2424299" y="492948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F83AB3D-5BF8-40FD-9963-AEC0BCA0C9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299" y="492948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479D16-FA8E-4AB9-863E-2DAEB98E5E5D}"/>
                    </a:ext>
                  </a:extLst>
                </p:cNvPr>
                <p:cNvSpPr/>
                <p:nvPr/>
              </p:nvSpPr>
              <p:spPr>
                <a:xfrm>
                  <a:off x="3178272" y="49137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479D16-FA8E-4AB9-863E-2DAEB98E5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8272" y="4913795"/>
                  <a:ext cx="1270386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DACEA47-8D4C-41EB-AB0F-981384A1CFDE}"/>
                    </a:ext>
                  </a:extLst>
                </p:cNvPr>
                <p:cNvSpPr/>
                <p:nvPr/>
              </p:nvSpPr>
              <p:spPr>
                <a:xfrm>
                  <a:off x="3823974" y="4904147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DACEA47-8D4C-41EB-AB0F-981384A1CF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974" y="4904147"/>
                  <a:ext cx="1270386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FEFBCE-86E2-4F01-B7BD-A9396C1F4CD0}"/>
                  </a:ext>
                </a:extLst>
              </p:cNvPr>
              <p:cNvSpPr txBox="1"/>
              <p:nvPr/>
            </p:nvSpPr>
            <p:spPr>
              <a:xfrm>
                <a:off x="1520341" y="565079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AFEFBCE-86E2-4F01-B7BD-A9396C1F4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341" y="5650797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9ED905BD-37C4-405F-B0FA-24C9A6A2FEA6}"/>
              </a:ext>
            </a:extLst>
          </p:cNvPr>
          <p:cNvGrpSpPr/>
          <p:nvPr/>
        </p:nvGrpSpPr>
        <p:grpSpPr>
          <a:xfrm>
            <a:off x="2085316" y="5649621"/>
            <a:ext cx="1861319" cy="482706"/>
            <a:chOff x="2085317" y="4917935"/>
            <a:chExt cx="1894090" cy="482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EE2C463-E522-4E88-BEF8-940E73178B58}"/>
                    </a:ext>
                  </a:extLst>
                </p:cNvPr>
                <p:cNvSpPr/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0EE2C463-E522-4E88-BEF8-940E73178B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5317" y="4932641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FD33B1C-81FD-4C5A-A032-528B48BC251C}"/>
                    </a:ext>
                  </a:extLst>
                </p:cNvPr>
                <p:cNvSpPr/>
                <p:nvPr/>
              </p:nvSpPr>
              <p:spPr>
                <a:xfrm>
                  <a:off x="2424299" y="4929484"/>
                  <a:ext cx="91222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6FD33B1C-81FD-4C5A-A032-528B48BC25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4299" y="4929484"/>
                  <a:ext cx="912220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5AF5980-3190-4298-B6CF-9F8E6CFEC114}"/>
                    </a:ext>
                  </a:extLst>
                </p:cNvPr>
                <p:cNvSpPr/>
                <p:nvPr/>
              </p:nvSpPr>
              <p:spPr>
                <a:xfrm>
                  <a:off x="3098807" y="4917935"/>
                  <a:ext cx="88060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5AF5980-3190-4298-B6CF-9F8E6CFEC1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807" y="4917935"/>
                  <a:ext cx="880600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3114131-81A6-489D-BB8E-00BC554990C5}"/>
                  </a:ext>
                </a:extLst>
              </p:cNvPr>
              <p:cNvSpPr/>
              <p:nvPr/>
            </p:nvSpPr>
            <p:spPr>
              <a:xfrm>
                <a:off x="9813705" y="76757"/>
                <a:ext cx="2112134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3114131-81A6-489D-BB8E-00BC55499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705" y="76757"/>
                <a:ext cx="2112134" cy="539851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867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 animBg="1"/>
      <p:bldP spid="20" grpId="0"/>
      <p:bldP spid="21" grpId="0"/>
      <p:bldP spid="23" grpId="0"/>
      <p:bldP spid="24" grpId="0"/>
      <p:bldP spid="25" grpId="0" animBg="1"/>
      <p:bldP spid="27" grpId="0" animBg="1"/>
      <p:bldP spid="3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0F729B-99F1-42EA-9CD4-021A005203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Procedure to find the Eigen Value, Eigen Vector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IN" dirty="0"/>
                  <a:t> matrix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0F729B-99F1-42EA-9CD4-021A00520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62C209-7B22-4604-86E4-64E58722B783}"/>
                  </a:ext>
                </a:extLst>
              </p:cNvPr>
              <p:cNvSpPr/>
              <p:nvPr/>
            </p:nvSpPr>
            <p:spPr>
              <a:xfrm>
                <a:off x="193183" y="886744"/>
                <a:ext cx="1170619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1)  Write</a:t>
                </a:r>
                <a:r>
                  <a:rPr lang="en-IN" sz="2800" b="0" dirty="0">
                    <a:solidFill>
                      <a:srgbClr val="002060"/>
                    </a:solidFill>
                  </a:rPr>
                  <a:t> the Characteristic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62C209-7B22-4604-86E4-64E58722B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886744"/>
                <a:ext cx="11706198" cy="523220"/>
              </a:xfrm>
              <a:prstGeom prst="rect">
                <a:avLst/>
              </a:prstGeom>
              <a:blipFill>
                <a:blip r:embed="rId3"/>
                <a:stretch>
                  <a:fillRect l="-1094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DCB259-3235-49A1-BE87-533E5D706656}"/>
                  </a:ext>
                </a:extLst>
              </p:cNvPr>
              <p:cNvSpPr/>
              <p:nvPr/>
            </p:nvSpPr>
            <p:spPr>
              <a:xfrm>
                <a:off x="193183" y="1527400"/>
                <a:ext cx="1160386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2)  Find the roots of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3DCB259-3235-49A1-BE87-533E5D706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1527400"/>
                <a:ext cx="11603865" cy="523220"/>
              </a:xfrm>
              <a:prstGeom prst="rect">
                <a:avLst/>
              </a:prstGeom>
              <a:blipFill>
                <a:blip r:embed="rId4"/>
                <a:stretch>
                  <a:fillRect l="-1104" t="-11765" b="-341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E9449D-6AE8-4DE1-910F-5CC14EF9A719}"/>
                  </a:ext>
                </a:extLst>
              </p:cNvPr>
              <p:cNvSpPr/>
              <p:nvPr/>
            </p:nvSpPr>
            <p:spPr>
              <a:xfrm>
                <a:off x="633929" y="2162302"/>
                <a:ext cx="744112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Eigen values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The solution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of step:2.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1E9449D-6AE8-4DE1-910F-5CC14EF9A7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29" y="2162302"/>
                <a:ext cx="7441123" cy="523220"/>
              </a:xfrm>
              <a:prstGeom prst="rect">
                <a:avLst/>
              </a:prstGeom>
              <a:blipFill>
                <a:blip r:embed="rId5"/>
                <a:stretch>
                  <a:fillRect l="-1720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84C4C0-3897-42DF-B158-A7F416EB5985}"/>
                  </a:ext>
                </a:extLst>
              </p:cNvPr>
              <p:cNvSpPr/>
              <p:nvPr/>
            </p:nvSpPr>
            <p:spPr>
              <a:xfrm>
                <a:off x="180304" y="2797204"/>
                <a:ext cx="1169761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3)  Solve the system </a:t>
                </a:r>
                <a14:m>
                  <m:oMath xmlns:m="http://schemas.openxmlformats.org/officeDocument/2006/math"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IN" sz="28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dirty="0" err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IN" sz="2800" dirty="0" err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]∙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using Gauss Elimination Method.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C84C4C0-3897-42DF-B158-A7F416EB5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304" y="2797204"/>
                <a:ext cx="11697613" cy="523220"/>
              </a:xfrm>
              <a:prstGeom prst="rect">
                <a:avLst/>
              </a:prstGeom>
              <a:blipFill>
                <a:blip r:embed="rId6"/>
                <a:stretch>
                  <a:fillRect l="-1095" t="-12791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87C7F-67FD-46C4-91B9-5C701A25EEAB}"/>
                  </a:ext>
                </a:extLst>
              </p:cNvPr>
              <p:cNvSpPr txBox="1"/>
              <p:nvPr/>
            </p:nvSpPr>
            <p:spPr>
              <a:xfrm>
                <a:off x="193183" y="3437860"/>
                <a:ext cx="86059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4)  Eigen vector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u="none" strike="noStrike" baseline="0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The solution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u="none" strike="noStrike" baseline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sz="2800" b="0" i="0" u="none" strike="noStrike" dirty="0">
                    <a:solidFill>
                      <a:srgbClr val="002060"/>
                    </a:solidFill>
                    <a:latin typeface="+mj-lt"/>
                  </a:rPr>
                  <a:t> </a:t>
                </a:r>
                <a:r>
                  <a:rPr lang="en-IN" sz="2800" b="0" i="0" u="none" strike="noStrike" baseline="0" dirty="0">
                    <a:solidFill>
                      <a:srgbClr val="002060"/>
                    </a:solidFill>
                    <a:latin typeface="+mj-lt"/>
                  </a:rPr>
                  <a:t>of above system. </a:t>
                </a:r>
                <a:endParaRPr lang="en-IN" sz="2800" b="0" u="none" strike="noStrike" baseline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187C7F-67FD-46C4-91B9-5C701A25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3437860"/>
                <a:ext cx="8605953" cy="523220"/>
              </a:xfrm>
              <a:prstGeom prst="rect">
                <a:avLst/>
              </a:prstGeom>
              <a:blipFill>
                <a:blip r:embed="rId7"/>
                <a:stretch>
                  <a:fillRect l="-1488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7898B3-2CCA-4513-A77C-E1CF1554D68D}"/>
                  </a:ext>
                </a:extLst>
              </p:cNvPr>
              <p:cNvSpPr/>
              <p:nvPr/>
            </p:nvSpPr>
            <p:spPr>
              <a:xfrm>
                <a:off x="193183" y="4078516"/>
                <a:ext cx="1167185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5)  Repeat step:4)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to find remaining eigen vectors.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7898B3-2CCA-4513-A77C-E1CF1554D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83" y="4078516"/>
                <a:ext cx="11671857" cy="523220"/>
              </a:xfrm>
              <a:prstGeom prst="rect">
                <a:avLst/>
              </a:prstGeom>
              <a:blipFill>
                <a:blip r:embed="rId8"/>
                <a:stretch>
                  <a:fillRect l="-1097" t="-11628" b="-313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47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2" grpId="0"/>
      <p:bldP spid="14" grpId="0"/>
      <p:bldP spid="1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75405-8A52-4FBE-8E9E-477833DE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Method:5         Eigen value and Eigen vector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85CAEF-4DF0-4D8C-BEED-0CC4F1BF466E}"/>
              </a:ext>
            </a:extLst>
          </p:cNvPr>
          <p:cNvSpPr/>
          <p:nvPr/>
        </p:nvSpPr>
        <p:spPr>
          <a:xfrm>
            <a:off x="185165" y="96009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Example:5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E7B7E6-C6E2-4604-84E7-9C7304034103}"/>
              </a:ext>
            </a:extLst>
          </p:cNvPr>
          <p:cNvSpPr/>
          <p:nvPr/>
        </p:nvSpPr>
        <p:spPr>
          <a:xfrm>
            <a:off x="185166" y="241642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/>
              <p:nvPr/>
            </p:nvSpPr>
            <p:spPr>
              <a:xfrm>
                <a:off x="1956380" y="828597"/>
                <a:ext cx="10050455" cy="17214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then find the eigen values, eigen vectors corresponding to each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Also, write the eigen space for each eigen values.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D80EBFB-DCBD-46E0-ACCA-A21F0C9E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80" y="828597"/>
                <a:ext cx="10050455" cy="1721419"/>
              </a:xfrm>
              <a:prstGeom prst="rect">
                <a:avLst/>
              </a:prstGeom>
              <a:blipFill>
                <a:blip r:embed="rId2"/>
                <a:stretch>
                  <a:fillRect l="-1273"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/>
              <p:nvPr/>
            </p:nvSpPr>
            <p:spPr>
              <a:xfrm>
                <a:off x="1891985" y="2465268"/>
                <a:ext cx="671110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1AD004E-30D1-41D5-B5A9-AE1117A1C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85" y="2465268"/>
                <a:ext cx="6711102" cy="468000"/>
              </a:xfrm>
              <a:prstGeom prst="rect">
                <a:avLst/>
              </a:prstGeom>
              <a:blipFill>
                <a:blip r:embed="rId3"/>
                <a:stretch>
                  <a:fillRect l="-1817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/>
              <p:nvPr/>
            </p:nvSpPr>
            <p:spPr>
              <a:xfrm>
                <a:off x="1877266" y="3879524"/>
                <a:ext cx="5921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</a:t>
                </a:r>
                <a:r>
                  <a:rPr lang="en-IN" sz="2800" dirty="0">
                    <a:solidFill>
                      <a:srgbClr val="002060"/>
                    </a:solidFill>
                    <a:sym typeface="Wingdings" panose="05000000000000000000" pitchFamily="2" charset="2"/>
                  </a:rPr>
                  <a:t>:</a:t>
                </a:r>
                <a14:m>
                  <m:oMath xmlns:m="http://schemas.openxmlformats.org/officeDocument/2006/math"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(1)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E71DB8-7C53-46BC-9B66-8B497936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266" y="3879524"/>
                <a:ext cx="5921744" cy="523220"/>
              </a:xfrm>
              <a:prstGeom prst="rect">
                <a:avLst/>
              </a:prstGeom>
              <a:blipFill>
                <a:blip r:embed="rId4"/>
                <a:stretch>
                  <a:fillRect l="-216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8090B-026E-4D78-AEF4-5CEA6C14752D}"/>
                  </a:ext>
                </a:extLst>
              </p:cNvPr>
              <p:cNvSpPr txBox="1"/>
              <p:nvPr/>
            </p:nvSpPr>
            <p:spPr>
              <a:xfrm>
                <a:off x="1943147" y="444477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88090B-026E-4D78-AEF4-5CEA6C147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47" y="4444779"/>
                <a:ext cx="6693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608E4B-D64E-4812-B6FF-190023C4CA22}"/>
                  </a:ext>
                </a:extLst>
              </p:cNvPr>
              <p:cNvSpPr txBox="1"/>
              <p:nvPr/>
            </p:nvSpPr>
            <p:spPr>
              <a:xfrm>
                <a:off x="1943147" y="504228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608E4B-D64E-4812-B6FF-190023C4C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47" y="5042288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/>
              <p:nvPr/>
            </p:nvSpPr>
            <p:spPr>
              <a:xfrm>
                <a:off x="2302656" y="4444779"/>
                <a:ext cx="345025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1343F3-0716-42CF-A276-E90DB71D1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56" y="4444779"/>
                <a:ext cx="345025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CAFAC3-C4E9-4B30-8619-132DFE7A20A2}"/>
                  </a:ext>
                </a:extLst>
              </p:cNvPr>
              <p:cNvSpPr txBox="1"/>
              <p:nvPr/>
            </p:nvSpPr>
            <p:spPr>
              <a:xfrm>
                <a:off x="4983962" y="3403994"/>
                <a:ext cx="807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ECAFAC3-C4E9-4B30-8619-132DFE7A2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962" y="3403994"/>
                <a:ext cx="80740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6512B-957C-4B49-93B2-F58A3CE60E3A}"/>
                  </a:ext>
                </a:extLst>
              </p:cNvPr>
              <p:cNvSpPr txBox="1"/>
              <p:nvPr/>
            </p:nvSpPr>
            <p:spPr>
              <a:xfrm>
                <a:off x="5614244" y="3411524"/>
                <a:ext cx="22952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A6512B-957C-4B49-93B2-F58A3CE60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244" y="3411524"/>
                <a:ext cx="22952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C299DD-88E5-4D6C-BC7A-0D37A85E7D29}"/>
                  </a:ext>
                </a:extLst>
              </p:cNvPr>
              <p:cNvSpPr txBox="1"/>
              <p:nvPr/>
            </p:nvSpPr>
            <p:spPr>
              <a:xfrm>
                <a:off x="7721735" y="3406748"/>
                <a:ext cx="10329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C299DD-88E5-4D6C-BC7A-0D37A85E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35" y="3406748"/>
                <a:ext cx="103291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3E805B2B-5FFD-4BC6-96A2-6A7ABA6C4568}"/>
              </a:ext>
            </a:extLst>
          </p:cNvPr>
          <p:cNvSpPr/>
          <p:nvPr/>
        </p:nvSpPr>
        <p:spPr>
          <a:xfrm flipV="1">
            <a:off x="1265792" y="392197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23680E-DA75-4C94-98A0-B0C4CE9A287E}"/>
                  </a:ext>
                </a:extLst>
              </p:cNvPr>
              <p:cNvSpPr/>
              <p:nvPr/>
            </p:nvSpPr>
            <p:spPr>
              <a:xfrm>
                <a:off x="2302656" y="5042288"/>
                <a:ext cx="218804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23680E-DA75-4C94-98A0-B0C4CE9A2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56" y="5042288"/>
                <a:ext cx="21880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493D28-526B-4A8A-A841-758CF54ECC51}"/>
                  </a:ext>
                </a:extLst>
              </p:cNvPr>
              <p:cNvSpPr txBox="1"/>
              <p:nvPr/>
            </p:nvSpPr>
            <p:spPr>
              <a:xfrm>
                <a:off x="1943147" y="560981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493D28-526B-4A8A-A841-758CF54EC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147" y="5609817"/>
                <a:ext cx="6693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65CD90-8E94-437B-8136-9A6A22DE68AC}"/>
                  </a:ext>
                </a:extLst>
              </p:cNvPr>
              <p:cNvSpPr/>
              <p:nvPr/>
            </p:nvSpPr>
            <p:spPr>
              <a:xfrm>
                <a:off x="2302657" y="5609817"/>
                <a:ext cx="14537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765CD90-8E94-437B-8136-9A6A22DE6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657" y="5609817"/>
                <a:ext cx="145375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32735-2987-4408-BCB5-3E624791C1E7}"/>
                  </a:ext>
                </a:extLst>
              </p:cNvPr>
              <p:cNvSpPr txBox="1"/>
              <p:nvPr/>
            </p:nvSpPr>
            <p:spPr>
              <a:xfrm>
                <a:off x="1948977" y="612172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932735-2987-4408-BCB5-3E624791C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977" y="6121726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FA92BB-CA97-4CB4-B71D-65B20EAF4B7A}"/>
                  </a:ext>
                </a:extLst>
              </p:cNvPr>
              <p:cNvSpPr/>
              <p:nvPr/>
            </p:nvSpPr>
            <p:spPr>
              <a:xfrm>
                <a:off x="2470899" y="6121726"/>
                <a:ext cx="145375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=±1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6FA92BB-CA97-4CB4-B71D-65B20EAF4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899" y="6121726"/>
                <a:ext cx="14537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FDE1C1B6-06BA-45EF-91BE-E61EE7C9415C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B16230-97C6-4719-ACF1-119D6367051B}"/>
                  </a:ext>
                </a:extLst>
              </p:cNvPr>
              <p:cNvSpPr txBox="1"/>
              <p:nvPr/>
            </p:nvSpPr>
            <p:spPr>
              <a:xfrm>
                <a:off x="2155846" y="2951819"/>
                <a:ext cx="32197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B16230-97C6-4719-ACF1-119D63670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846" y="2951819"/>
                <a:ext cx="321971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168FB3F-B791-41B3-B8B7-EF73B0683405}"/>
                  </a:ext>
                </a:extLst>
              </p:cNvPr>
              <p:cNvSpPr/>
              <p:nvPr/>
            </p:nvSpPr>
            <p:spPr>
              <a:xfrm>
                <a:off x="1891985" y="3409235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168FB3F-B791-41B3-B8B7-EF73B0683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85" y="3409235"/>
                <a:ext cx="3397214" cy="468000"/>
              </a:xfrm>
              <a:prstGeom prst="rect">
                <a:avLst/>
              </a:prstGeom>
              <a:blipFill>
                <a:blip r:embed="rId17"/>
                <a:stretch>
                  <a:fillRect l="-358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01FB36-6C83-4612-926C-29F2D42F57AF}"/>
              </a:ext>
            </a:extLst>
          </p:cNvPr>
          <p:cNvCxnSpPr>
            <a:cxnSpLocks/>
          </p:cNvCxnSpPr>
          <p:nvPr/>
        </p:nvCxnSpPr>
        <p:spPr>
          <a:xfrm flipV="1">
            <a:off x="5225680" y="3214346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CFDD0F-3007-4D3D-AF38-9B215598126E}"/>
                  </a:ext>
                </a:extLst>
              </p:cNvPr>
              <p:cNvSpPr/>
              <p:nvPr/>
            </p:nvSpPr>
            <p:spPr>
              <a:xfrm>
                <a:off x="6097285" y="2956764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CFDD0F-3007-4D3D-AF38-9B2155981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85" y="2956764"/>
                <a:ext cx="821354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0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BB56E8-F827-4017-9D30-E4521A80271A}"/>
              </a:ext>
            </a:extLst>
          </p:cNvPr>
          <p:cNvGrpSpPr/>
          <p:nvPr/>
        </p:nvGrpSpPr>
        <p:grpSpPr>
          <a:xfrm>
            <a:off x="3493559" y="4684295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DCA377-50A1-4789-8EF1-B6902E7223F2}"/>
                </a:ext>
              </a:extLst>
            </p:cNvPr>
            <p:cNvCxnSpPr/>
            <p:nvPr/>
          </p:nvCxnSpPr>
          <p:spPr>
            <a:xfrm>
              <a:off x="5302829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/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/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blipFill>
                <a:blip r:embed="rId7"/>
                <a:stretch>
                  <a:fillRect l="-173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329265" y="131396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265" y="1313963"/>
                <a:ext cx="240983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856443" y="131380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443" y="1313807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697425" y="207619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25" y="2076195"/>
                <a:ext cx="3895146" cy="602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937004" y="1894648"/>
                <a:ext cx="4066688" cy="972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004" y="1894648"/>
                <a:ext cx="4066688" cy="9728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blipFill>
                <a:blip r:embed="rId15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20301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377149" y="3305846"/>
                <a:ext cx="2982087" cy="21048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49" y="3305846"/>
                <a:ext cx="2982087" cy="2104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191104" y="3874139"/>
            <a:ext cx="0" cy="100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3778225" y="2862510"/>
            <a:ext cx="378394" cy="993695"/>
            <a:chOff x="3668692" y="4828737"/>
            <a:chExt cx="717486" cy="9936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220715" y="1894648"/>
            <a:ext cx="1169744" cy="1058634"/>
            <a:chOff x="4249735" y="4860087"/>
            <a:chExt cx="1169744" cy="10586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11697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1169744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249735" y="5395501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5395501"/>
                  <a:ext cx="116974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/>
              <p:nvPr/>
            </p:nvSpPr>
            <p:spPr>
              <a:xfrm>
                <a:off x="7705750" y="1932040"/>
                <a:ext cx="1801092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750" y="1932040"/>
                <a:ext cx="1801092" cy="8867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54C9215-529E-416E-A6EF-667AC0A0ABD3}"/>
              </a:ext>
            </a:extLst>
          </p:cNvPr>
          <p:cNvGrpSpPr/>
          <p:nvPr/>
        </p:nvGrpSpPr>
        <p:grpSpPr>
          <a:xfrm>
            <a:off x="54799" y="4684295"/>
            <a:ext cx="3358158" cy="1820151"/>
            <a:chOff x="1712013" y="4241871"/>
            <a:chExt cx="2620292" cy="1609133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A7EB4F1-59D2-4262-B4E2-3636E4BC3A6A}"/>
                </a:ext>
              </a:extLst>
            </p:cNvPr>
            <p:cNvSpPr/>
            <p:nvPr/>
          </p:nvSpPr>
          <p:spPr>
            <a:xfrm>
              <a:off x="1845373" y="4241871"/>
              <a:ext cx="2486932" cy="1609133"/>
            </a:xfrm>
            <a:prstGeom prst="rightArrow">
              <a:avLst>
                <a:gd name="adj1" fmla="val 41855"/>
                <a:gd name="adj2" fmla="val 5000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DAB93713-D6D0-4F84-B3DB-9192D604C78B}"/>
                </a:ext>
              </a:extLst>
            </p:cNvPr>
            <p:cNvSpPr txBox="1">
              <a:spLocks/>
            </p:cNvSpPr>
            <p:nvPr/>
          </p:nvSpPr>
          <p:spPr>
            <a:xfrm>
              <a:off x="1712013" y="476732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391C5EB6-36CB-45E4-8941-0F43C07DB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58587" y="5330126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391C5EB6-36CB-45E4-8941-0F43C07D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587" y="5330126"/>
                <a:ext cx="1643088" cy="573626"/>
              </a:xfrm>
              <a:prstGeom prst="rect">
                <a:avLst/>
              </a:prstGeom>
              <a:blipFill>
                <a:blip r:embed="rId22"/>
                <a:stretch>
                  <a:fillRect l="-111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B5B85A0-FD4F-4257-A592-A3C3326B7F11}"/>
              </a:ext>
            </a:extLst>
          </p:cNvPr>
          <p:cNvGrpSpPr/>
          <p:nvPr/>
        </p:nvGrpSpPr>
        <p:grpSpPr>
          <a:xfrm>
            <a:off x="4084318" y="5779122"/>
            <a:ext cx="1700896" cy="523220"/>
            <a:chOff x="4084318" y="5779122"/>
            <a:chExt cx="1700896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/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/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904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1898 L -0.34961 0.2879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87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995 L 0.12552 0.1474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28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  <p:bldP spid="26" grpId="0"/>
      <p:bldP spid="4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3BFB9BD-F084-480E-AB9A-391E8071373E}"/>
              </a:ext>
            </a:extLst>
          </p:cNvPr>
          <p:cNvGrpSpPr/>
          <p:nvPr/>
        </p:nvGrpSpPr>
        <p:grpSpPr>
          <a:xfrm>
            <a:off x="3479710" y="697346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6FCD7CB-0596-408C-961F-B15CA938C838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6FCD7CB-0596-408C-961F-B15CA938C8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58C6D4-870D-4FF8-8F68-8F1B29B51678}"/>
                </a:ext>
              </a:extLst>
            </p:cNvPr>
            <p:cNvCxnSpPr/>
            <p:nvPr/>
          </p:nvCxnSpPr>
          <p:spPr>
            <a:xfrm>
              <a:off x="5302829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2D3A2D-8C9D-4569-AB33-64C7717AC0A1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2D3A2D-8C9D-4569-AB33-64C7717AC0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418423-6640-4A32-9CA8-7A85BB85043E}"/>
                    </a:ext>
                  </a:extLst>
                </p:cNvPr>
                <p:cNvSpPr/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9418423-6640-4A32-9CA8-7A85BB850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243708"/>
                  <a:ext cx="116974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3CF4B51-2EBD-4D8C-AB2F-2255EF1F6D4C}"/>
                    </a:ext>
                  </a:extLst>
                </p:cNvPr>
                <p:cNvSpPr/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3CF4B51-2EBD-4D8C-AB2F-2255EF1F6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214" y="5268030"/>
                  <a:ext cx="378197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1A7B4A-EEE0-40FC-8481-C184F1C5B46A}"/>
              </a:ext>
            </a:extLst>
          </p:cNvPr>
          <p:cNvGrpSpPr/>
          <p:nvPr/>
        </p:nvGrpSpPr>
        <p:grpSpPr>
          <a:xfrm>
            <a:off x="4070469" y="1792173"/>
            <a:ext cx="1700896" cy="523220"/>
            <a:chOff x="4084318" y="5779122"/>
            <a:chExt cx="1700896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44FBA4B-B5EF-4D8E-BA9C-A5213169F2B5}"/>
                    </a:ext>
                  </a:extLst>
                </p:cNvPr>
                <p:cNvSpPr/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44FBA4B-B5EF-4D8E-BA9C-A5213169F2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4318" y="5779122"/>
                  <a:ext cx="116974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74AB94-D637-419A-9EB0-DF8DD86FEF71}"/>
                    </a:ext>
                  </a:extLst>
                </p:cNvPr>
                <p:cNvSpPr/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F74AB94-D637-419A-9EB0-DF8DD86FE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017" y="5793725"/>
                  <a:ext cx="378197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3FE96E-C89C-4995-91D3-DED20ED3FE61}"/>
              </a:ext>
            </a:extLst>
          </p:cNvPr>
          <p:cNvGrpSpPr/>
          <p:nvPr/>
        </p:nvGrpSpPr>
        <p:grpSpPr>
          <a:xfrm>
            <a:off x="39616" y="883758"/>
            <a:ext cx="3358158" cy="1820151"/>
            <a:chOff x="1712013" y="4241871"/>
            <a:chExt cx="2620292" cy="160913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C6A0169-6827-436C-9EAC-48E97BC0541E}"/>
                </a:ext>
              </a:extLst>
            </p:cNvPr>
            <p:cNvSpPr/>
            <p:nvPr/>
          </p:nvSpPr>
          <p:spPr>
            <a:xfrm>
              <a:off x="1845373" y="4241871"/>
              <a:ext cx="2486932" cy="1609133"/>
            </a:xfrm>
            <a:prstGeom prst="rightArrow">
              <a:avLst>
                <a:gd name="adj1" fmla="val 41855"/>
                <a:gd name="adj2" fmla="val 5000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26E6BBB4-D574-4D12-A8DA-CD9B3C0CB9D8}"/>
                </a:ext>
              </a:extLst>
            </p:cNvPr>
            <p:cNvSpPr txBox="1">
              <a:spLocks/>
            </p:cNvSpPr>
            <p:nvPr/>
          </p:nvSpPr>
          <p:spPr>
            <a:xfrm>
              <a:off x="1712013" y="476732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FF1C6D4-C52C-4C0A-8224-57455F53BC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43404" y="1529589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FF1C6D4-C52C-4C0A-8224-57455F53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404" y="1529589"/>
                <a:ext cx="1643088" cy="573626"/>
              </a:xfrm>
              <a:prstGeom prst="rect">
                <a:avLst/>
              </a:prstGeom>
              <a:blipFill>
                <a:blip r:embed="rId9"/>
                <a:stretch>
                  <a:fillRect l="-74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/>
              <p:nvPr/>
            </p:nvSpPr>
            <p:spPr>
              <a:xfrm>
                <a:off x="4070469" y="74362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469" y="743626"/>
                <a:ext cx="484303" cy="4929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/>
              <p:nvPr/>
            </p:nvSpPr>
            <p:spPr>
              <a:xfrm>
                <a:off x="4755909" y="74362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909" y="743626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/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/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3">
            <a:extLst>
              <a:ext uri="{FF2B5EF4-FFF2-40B4-BE49-F238E27FC236}">
                <a16:creationId xmlns:a16="http://schemas.microsoft.com/office/drawing/2014/main" id="{7A485846-AB54-4AE6-BCEC-832E35BF5153}"/>
              </a:ext>
            </a:extLst>
          </p:cNvPr>
          <p:cNvSpPr/>
          <p:nvPr/>
        </p:nvSpPr>
        <p:spPr>
          <a:xfrm flipV="1">
            <a:off x="1175818" y="296231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8BAAD-2210-4B68-AE65-B3535BE34480}"/>
              </a:ext>
            </a:extLst>
          </p:cNvPr>
          <p:cNvSpPr/>
          <p:nvPr/>
        </p:nvSpPr>
        <p:spPr>
          <a:xfrm>
            <a:off x="1679639" y="343314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/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/>
              <p:nvPr/>
            </p:nvSpPr>
            <p:spPr>
              <a:xfrm>
                <a:off x="1658743" y="3997228"/>
                <a:ext cx="1877703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43" y="3997228"/>
                <a:ext cx="1877703" cy="542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44C1943D-6236-4378-A4C7-1AC6CD4C6817}"/>
              </a:ext>
            </a:extLst>
          </p:cNvPr>
          <p:cNvSpPr/>
          <p:nvPr/>
        </p:nvSpPr>
        <p:spPr>
          <a:xfrm flipV="1">
            <a:off x="1167346" y="408476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/>
              <p:nvPr/>
            </p:nvSpPr>
            <p:spPr>
              <a:xfrm>
                <a:off x="1752901" y="4552849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01" y="4552849"/>
                <a:ext cx="1326840" cy="5422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/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/>
              <p:nvPr/>
            </p:nvSpPr>
            <p:spPr>
              <a:xfrm>
                <a:off x="1769948" y="5119672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948" y="5119672"/>
                <a:ext cx="1326840" cy="542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53361CD-B726-49DA-A8C1-F337B2EAA38D}"/>
              </a:ext>
            </a:extLst>
          </p:cNvPr>
          <p:cNvSpPr/>
          <p:nvPr/>
        </p:nvSpPr>
        <p:spPr>
          <a:xfrm>
            <a:off x="6286415" y="922672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6EF29-AA57-4650-B8B0-2BA9B2719A4F}"/>
              </a:ext>
            </a:extLst>
          </p:cNvPr>
          <p:cNvSpPr/>
          <p:nvPr/>
        </p:nvSpPr>
        <p:spPr>
          <a:xfrm>
            <a:off x="7175726" y="922672"/>
            <a:ext cx="3409147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1" name="Right Arrow 3">
            <a:extLst>
              <a:ext uri="{FF2B5EF4-FFF2-40B4-BE49-F238E27FC236}">
                <a16:creationId xmlns:a16="http://schemas.microsoft.com/office/drawing/2014/main" id="{FFA174AE-3A8E-4F04-A527-615E99322188}"/>
              </a:ext>
            </a:extLst>
          </p:cNvPr>
          <p:cNvSpPr/>
          <p:nvPr/>
        </p:nvSpPr>
        <p:spPr>
          <a:xfrm flipV="1">
            <a:off x="6595544" y="95770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/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/>
              <p:nvPr/>
            </p:nvSpPr>
            <p:spPr>
              <a:xfrm>
                <a:off x="8487345" y="2375894"/>
                <a:ext cx="2484501" cy="94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345" y="2375894"/>
                <a:ext cx="2484501" cy="9439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C01C72-6536-41CD-AA30-E01A8F3FE445}"/>
              </a:ext>
            </a:extLst>
          </p:cNvPr>
          <p:cNvSpPr txBox="1"/>
          <p:nvPr/>
        </p:nvSpPr>
        <p:spPr>
          <a:xfrm>
            <a:off x="7171367" y="1350352"/>
            <a:ext cx="4810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corresponding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to the eigen value</a:t>
            </a: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/>
              <p:nvPr/>
            </p:nvSpPr>
            <p:spPr>
              <a:xfrm>
                <a:off x="7194561" y="1802547"/>
                <a:ext cx="161740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is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561" y="1802547"/>
                <a:ext cx="1617404" cy="542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/>
              <p:nvPr/>
            </p:nvSpPr>
            <p:spPr>
              <a:xfrm>
                <a:off x="8442505" y="3388570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505" y="3388570"/>
                <a:ext cx="2083711" cy="129683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/>
              <p:nvPr/>
            </p:nvSpPr>
            <p:spPr>
              <a:xfrm>
                <a:off x="10265044" y="3538203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044" y="3538203"/>
                <a:ext cx="123998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/>
              <p:nvPr/>
            </p:nvSpPr>
            <p:spPr>
              <a:xfrm>
                <a:off x="7151801" y="4201894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801" y="4201894"/>
                <a:ext cx="4812175" cy="523220"/>
              </a:xfrm>
              <a:prstGeom prst="rect">
                <a:avLst/>
              </a:prstGeom>
              <a:blipFill>
                <a:blip r:embed="rId2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/>
              <p:nvPr/>
            </p:nvSpPr>
            <p:spPr>
              <a:xfrm>
                <a:off x="8827284" y="3394413"/>
                <a:ext cx="123532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284" y="3394413"/>
                <a:ext cx="1235320" cy="81079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27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6.25E-7 0.1942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0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2C2B89A-8974-450E-B48A-5E05D9897BE2}"/>
              </a:ext>
            </a:extLst>
          </p:cNvPr>
          <p:cNvGrpSpPr/>
          <p:nvPr/>
        </p:nvGrpSpPr>
        <p:grpSpPr>
          <a:xfrm>
            <a:off x="3493559" y="4684295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BE77D46-458A-4B1F-BC96-52B6F12959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DCA377-50A1-4789-8EF1-B6902E7223F2}"/>
                </a:ext>
              </a:extLst>
            </p:cNvPr>
            <p:cNvCxnSpPr/>
            <p:nvPr/>
          </p:nvCxnSpPr>
          <p:spPr>
            <a:xfrm>
              <a:off x="5455234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10192A-5055-490D-B9E5-0312BFAE3B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/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4E5FDA4-7DDB-4603-9C36-8EA6BB40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/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261660B-D541-42F2-B5E3-A5E3DC7A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7031447" cy="468000"/>
              </a:xfrm>
              <a:prstGeom prst="rect">
                <a:avLst/>
              </a:prstGeom>
              <a:blipFill>
                <a:blip r:embed="rId7"/>
                <a:stretch>
                  <a:fillRect l="-173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7996" y="2973542"/>
                <a:ext cx="2315165" cy="8867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079880" y="1313963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80" y="1313963"/>
                <a:ext cx="240983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607058" y="131380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058" y="1313807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711282" y="207619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2" y="2076195"/>
                <a:ext cx="3895146" cy="602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02" y="2906991"/>
                <a:ext cx="1678337" cy="9047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170" y="2905907"/>
                <a:ext cx="3125273" cy="8867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673759" y="1894648"/>
                <a:ext cx="4066688" cy="9728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759" y="1894648"/>
                <a:ext cx="4066688" cy="9728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4118674"/>
                <a:ext cx="3132665" cy="468000"/>
              </a:xfrm>
              <a:prstGeom prst="rect">
                <a:avLst/>
              </a:prstGeom>
              <a:blipFill>
                <a:blip r:embed="rId15"/>
                <a:stretch>
                  <a:fillRect l="-389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045" y="4203018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727987" y="3334424"/>
                <a:ext cx="2982087" cy="21048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987" y="3334424"/>
                <a:ext cx="2982087" cy="2104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5720808" y="3900963"/>
            <a:ext cx="0" cy="100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3778225" y="2862510"/>
            <a:ext cx="378394" cy="993695"/>
            <a:chOff x="3668692" y="4828737"/>
            <a:chExt cx="717486" cy="9936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7738194" y="1894648"/>
            <a:ext cx="1579637" cy="1006144"/>
            <a:chOff x="4249735" y="4860087"/>
            <a:chExt cx="1579637" cy="10061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60087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60087"/>
                  <a:ext cx="1437445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/>
                <p:nvPr/>
              </p:nvSpPr>
              <p:spPr>
                <a:xfrm>
                  <a:off x="4391927" y="5343011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921FC8-DDD1-45F4-BAF6-A75A53142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1927" y="5343011"/>
                  <a:ext cx="1437445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/>
              <p:nvPr/>
            </p:nvSpPr>
            <p:spPr>
              <a:xfrm>
                <a:off x="7102102" y="1934201"/>
                <a:ext cx="2480587" cy="886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F749520-3878-4B8F-9561-35FE8C7BD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102" y="1934201"/>
                <a:ext cx="2480587" cy="88674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E54C9215-529E-416E-A6EF-667AC0A0ABD3}"/>
              </a:ext>
            </a:extLst>
          </p:cNvPr>
          <p:cNvGrpSpPr/>
          <p:nvPr/>
        </p:nvGrpSpPr>
        <p:grpSpPr>
          <a:xfrm>
            <a:off x="54799" y="4684295"/>
            <a:ext cx="3358158" cy="1820151"/>
            <a:chOff x="1712013" y="4241871"/>
            <a:chExt cx="2620292" cy="1609133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A7EB4F1-59D2-4262-B4E2-3636E4BC3A6A}"/>
                </a:ext>
              </a:extLst>
            </p:cNvPr>
            <p:cNvSpPr/>
            <p:nvPr/>
          </p:nvSpPr>
          <p:spPr>
            <a:xfrm>
              <a:off x="1845373" y="4241871"/>
              <a:ext cx="2486932" cy="1609133"/>
            </a:xfrm>
            <a:prstGeom prst="rightArrow">
              <a:avLst>
                <a:gd name="adj1" fmla="val 41855"/>
                <a:gd name="adj2" fmla="val 5000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0" name="Content Placeholder 4">
              <a:extLst>
                <a:ext uri="{FF2B5EF4-FFF2-40B4-BE49-F238E27FC236}">
                  <a16:creationId xmlns:a16="http://schemas.microsoft.com/office/drawing/2014/main" id="{DAB93713-D6D0-4F84-B3DB-9192D604C78B}"/>
                </a:ext>
              </a:extLst>
            </p:cNvPr>
            <p:cNvSpPr txBox="1">
              <a:spLocks/>
            </p:cNvSpPr>
            <p:nvPr/>
          </p:nvSpPr>
          <p:spPr>
            <a:xfrm>
              <a:off x="1712013" y="476732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391C5EB6-36CB-45E4-8941-0F43C07DB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34398" y="5316271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391C5EB6-36CB-45E4-8941-0F43C07DB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398" y="5316271"/>
                <a:ext cx="1643088" cy="57362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26E7008-9CF0-4C82-8AEB-64470C5AE2A4}"/>
              </a:ext>
            </a:extLst>
          </p:cNvPr>
          <p:cNvGrpSpPr/>
          <p:nvPr/>
        </p:nvGrpSpPr>
        <p:grpSpPr>
          <a:xfrm>
            <a:off x="4279362" y="5789663"/>
            <a:ext cx="1601702" cy="523220"/>
            <a:chOff x="4279362" y="5789663"/>
            <a:chExt cx="1601702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/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04E4B306-FAE3-4556-8998-F5ECB2CCF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/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92D8C408-5869-43D2-9B12-C4DEE8516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1082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0.01898 L -0.30417 0.29213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1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995 L 0.17461 0.1530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12" grpId="0"/>
      <p:bldP spid="24" grpId="0"/>
      <p:bldP spid="25" grpId="0" animBg="1"/>
      <p:bldP spid="27" grpId="0"/>
      <p:bldP spid="26" grpId="0"/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A3FBF6-4C70-46DB-AEAA-48C62E1C43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A3FE96E-C89C-4995-91D3-DED20ED3FE61}"/>
              </a:ext>
            </a:extLst>
          </p:cNvPr>
          <p:cNvGrpSpPr/>
          <p:nvPr/>
        </p:nvGrpSpPr>
        <p:grpSpPr>
          <a:xfrm>
            <a:off x="39616" y="883758"/>
            <a:ext cx="3358158" cy="1820151"/>
            <a:chOff x="1712013" y="4241871"/>
            <a:chExt cx="2620292" cy="160913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C6A0169-6827-436C-9EAC-48E97BC0541E}"/>
                </a:ext>
              </a:extLst>
            </p:cNvPr>
            <p:cNvSpPr/>
            <p:nvPr/>
          </p:nvSpPr>
          <p:spPr>
            <a:xfrm>
              <a:off x="1845373" y="4241871"/>
              <a:ext cx="2486932" cy="1609133"/>
            </a:xfrm>
            <a:prstGeom prst="rightArrow">
              <a:avLst>
                <a:gd name="adj1" fmla="val 41855"/>
                <a:gd name="adj2" fmla="val 50000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26E6BBB4-D574-4D12-A8DA-CD9B3C0CB9D8}"/>
                </a:ext>
              </a:extLst>
            </p:cNvPr>
            <p:cNvSpPr txBox="1">
              <a:spLocks/>
            </p:cNvSpPr>
            <p:nvPr/>
          </p:nvSpPr>
          <p:spPr>
            <a:xfrm>
              <a:off x="1712013" y="476732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FF1C6D4-C52C-4C0A-8224-57455F53BC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64206" y="1515734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8FF1C6D4-C52C-4C0A-8224-57455F53B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206" y="1515734"/>
                <a:ext cx="1643088" cy="5736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/>
              <p:nvPr/>
            </p:nvSpPr>
            <p:spPr>
              <a:xfrm>
                <a:off x="4157246" y="784315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9058B7-9455-4799-B4C8-7BAE1C45F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46" y="784315"/>
                <a:ext cx="484303" cy="4929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/>
              <p:nvPr/>
            </p:nvSpPr>
            <p:spPr>
              <a:xfrm>
                <a:off x="4908891" y="77127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81E56E-5678-403F-8263-59C97DA20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891" y="771274"/>
                <a:ext cx="484303" cy="492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/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7C6AB9-E2DD-41EE-B129-B381F29BB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69" y="2876315"/>
                <a:ext cx="175291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/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8CF5778-5E94-476C-BC24-9970FB33B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741" y="2880208"/>
                <a:ext cx="1528523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3">
            <a:extLst>
              <a:ext uri="{FF2B5EF4-FFF2-40B4-BE49-F238E27FC236}">
                <a16:creationId xmlns:a16="http://schemas.microsoft.com/office/drawing/2014/main" id="{7A485846-AB54-4AE6-BCEC-832E35BF5153}"/>
              </a:ext>
            </a:extLst>
          </p:cNvPr>
          <p:cNvSpPr/>
          <p:nvPr/>
        </p:nvSpPr>
        <p:spPr>
          <a:xfrm flipV="1">
            <a:off x="1166541" y="3007245"/>
            <a:ext cx="576777" cy="337070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8BAAD-2210-4B68-AE65-B3535BE34480}"/>
              </a:ext>
            </a:extLst>
          </p:cNvPr>
          <p:cNvSpPr/>
          <p:nvPr/>
        </p:nvSpPr>
        <p:spPr>
          <a:xfrm>
            <a:off x="1679639" y="343314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/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A64487-9F35-4D40-A6F3-64883D942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71" y="4564051"/>
                <a:ext cx="6693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/>
              <p:nvPr/>
            </p:nvSpPr>
            <p:spPr>
              <a:xfrm>
                <a:off x="1658743" y="3997228"/>
                <a:ext cx="217667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6B39717-E914-4320-83A5-2DB3C5C62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43" y="3997228"/>
                <a:ext cx="2176670" cy="542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44C1943D-6236-4378-A4C7-1AC6CD4C6817}"/>
              </a:ext>
            </a:extLst>
          </p:cNvPr>
          <p:cNvSpPr/>
          <p:nvPr/>
        </p:nvSpPr>
        <p:spPr>
          <a:xfrm flipV="1">
            <a:off x="1167346" y="408476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/>
              <p:nvPr/>
            </p:nvSpPr>
            <p:spPr>
              <a:xfrm>
                <a:off x="1639621" y="4539429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9483AD-BE55-46B7-9EF9-BFFD68306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621" y="4539429"/>
                <a:ext cx="1326840" cy="542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/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59EEE73-FEB2-4D4C-87BE-9A26204F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8" y="5130874"/>
                <a:ext cx="6693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/>
              <p:nvPr/>
            </p:nvSpPr>
            <p:spPr>
              <a:xfrm>
                <a:off x="1611911" y="5106252"/>
                <a:ext cx="1326840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11B7C-A5E0-48EF-8C4B-17C2283E6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911" y="5106252"/>
                <a:ext cx="1326840" cy="542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53361CD-B726-49DA-A8C1-F337B2EAA38D}"/>
              </a:ext>
            </a:extLst>
          </p:cNvPr>
          <p:cNvSpPr/>
          <p:nvPr/>
        </p:nvSpPr>
        <p:spPr>
          <a:xfrm>
            <a:off x="6286415" y="922672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6EF29-AA57-4650-B8B0-2BA9B2719A4F}"/>
              </a:ext>
            </a:extLst>
          </p:cNvPr>
          <p:cNvSpPr/>
          <p:nvPr/>
        </p:nvSpPr>
        <p:spPr>
          <a:xfrm>
            <a:off x="7175726" y="922672"/>
            <a:ext cx="3409147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1" name="Right Arrow 3">
            <a:extLst>
              <a:ext uri="{FF2B5EF4-FFF2-40B4-BE49-F238E27FC236}">
                <a16:creationId xmlns:a16="http://schemas.microsoft.com/office/drawing/2014/main" id="{FFA174AE-3A8E-4F04-A527-615E99322188}"/>
              </a:ext>
            </a:extLst>
          </p:cNvPr>
          <p:cNvSpPr/>
          <p:nvPr/>
        </p:nvSpPr>
        <p:spPr>
          <a:xfrm flipV="1">
            <a:off x="6595544" y="95770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/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8CAD16-16B3-471D-821D-68E49FB0A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402" y="2370312"/>
                <a:ext cx="1678337" cy="12968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/>
              <p:nvPr/>
            </p:nvSpPr>
            <p:spPr>
              <a:xfrm>
                <a:off x="8431928" y="2401652"/>
                <a:ext cx="2305144" cy="94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63D93ED-B38A-4F5D-95E5-49C5CB334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928" y="2401652"/>
                <a:ext cx="2305144" cy="94390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44C01C72-6536-41CD-AA30-E01A8F3FE445}"/>
              </a:ext>
            </a:extLst>
          </p:cNvPr>
          <p:cNvSpPr txBox="1"/>
          <p:nvPr/>
        </p:nvSpPr>
        <p:spPr>
          <a:xfrm>
            <a:off x="7171367" y="1350352"/>
            <a:ext cx="4810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corresponding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to the eigen value</a:t>
            </a: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/>
              <p:nvPr/>
            </p:nvSpPr>
            <p:spPr>
              <a:xfrm>
                <a:off x="7095077" y="1816402"/>
                <a:ext cx="161740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is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9D3F3D4-51A6-40DA-B38C-D2FA01341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077" y="1816402"/>
                <a:ext cx="1617404" cy="542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/>
              <p:nvPr/>
            </p:nvSpPr>
            <p:spPr>
              <a:xfrm>
                <a:off x="8304070" y="3388570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3B3A437-517B-43BA-9453-0CD805AA1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070" y="3388570"/>
                <a:ext cx="2083711" cy="129683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/>
              <p:nvPr/>
            </p:nvSpPr>
            <p:spPr>
              <a:xfrm>
                <a:off x="9987946" y="3538203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920D123-E92B-4466-84E1-2AE634F01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946" y="3538203"/>
                <a:ext cx="123998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/>
              <p:nvPr/>
            </p:nvSpPr>
            <p:spPr>
              <a:xfrm>
                <a:off x="7151801" y="4201894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FDCB9EF-FCFB-4DFB-8E9E-5C33AA07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801" y="4201894"/>
                <a:ext cx="4812175" cy="523220"/>
              </a:xfrm>
              <a:prstGeom prst="rect">
                <a:avLst/>
              </a:prstGeom>
              <a:blipFill>
                <a:blip r:embed="rId18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/>
              <p:nvPr/>
            </p:nvSpPr>
            <p:spPr>
              <a:xfrm>
                <a:off x="8699714" y="3376861"/>
                <a:ext cx="123532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7016FE-E2AE-4057-AE98-CA6082C3E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714" y="3376861"/>
                <a:ext cx="1235320" cy="8107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0A9C0CEB-1819-46E2-9212-E5E0E2E46D36}"/>
              </a:ext>
            </a:extLst>
          </p:cNvPr>
          <p:cNvGrpSpPr/>
          <p:nvPr/>
        </p:nvGrpSpPr>
        <p:grpSpPr>
          <a:xfrm>
            <a:off x="3397774" y="711201"/>
            <a:ext cx="3005112" cy="2104851"/>
            <a:chOff x="3493559" y="4684295"/>
            <a:chExt cx="3005112" cy="210485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8D43C94-02BC-46E1-BFB4-188FA8A7D637}"/>
                    </a:ext>
                  </a:extLst>
                </p:cNvPr>
                <p:cNvSpPr/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8D43C94-02BC-46E1-BFB4-188FA8A7D6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584" y="4684295"/>
                  <a:ext cx="2982087" cy="210485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85A6F9-4994-4EFE-8EA3-BF87AD9AFD45}"/>
                </a:ext>
              </a:extLst>
            </p:cNvPr>
            <p:cNvCxnSpPr/>
            <p:nvPr/>
          </p:nvCxnSpPr>
          <p:spPr>
            <a:xfrm>
              <a:off x="5455234" y="5266443"/>
              <a:ext cx="0" cy="100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647528B-9BC1-4C5C-929E-C54EE3280C6E}"/>
                    </a:ext>
                  </a:extLst>
                </p:cNvPr>
                <p:cNvSpPr/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647528B-9BC1-4C5C-929E-C54EE3280C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3559" y="5580092"/>
                  <a:ext cx="625995" cy="37669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B874DB3-1730-46A6-AAF3-D56EE3EAAFDF}"/>
                    </a:ext>
                  </a:extLst>
                </p:cNvPr>
                <p:cNvSpPr/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B874DB3-1730-46A6-AAF3-D56EE3EAAF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3118" y="5245218"/>
                  <a:ext cx="1437445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A16BDA0-D36F-4B61-B48F-1F16B0AA9546}"/>
                    </a:ext>
                  </a:extLst>
                </p:cNvPr>
                <p:cNvSpPr/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A16BDA0-D36F-4B61-B48F-1F16B0AA95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254274"/>
                  <a:ext cx="378197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C6F486-57B2-4065-8393-9CAAE4E5519D}"/>
              </a:ext>
            </a:extLst>
          </p:cNvPr>
          <p:cNvGrpSpPr/>
          <p:nvPr/>
        </p:nvGrpSpPr>
        <p:grpSpPr>
          <a:xfrm>
            <a:off x="4183577" y="1816569"/>
            <a:ext cx="1601702" cy="523220"/>
            <a:chOff x="4279362" y="5789663"/>
            <a:chExt cx="1601702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4E735BE-629B-48F6-AC05-C0F5FD22663F}"/>
                    </a:ext>
                  </a:extLst>
                </p:cNvPr>
                <p:cNvSpPr/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54E735BE-629B-48F6-AC05-C0F5FD2266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362" y="5789663"/>
                  <a:ext cx="116974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371100C-6586-4D05-B432-2AC70E61004B}"/>
                    </a:ext>
                  </a:extLst>
                </p:cNvPr>
                <p:cNvSpPr/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371100C-6586-4D05-B432-2AC70E6100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867" y="5790834"/>
                  <a:ext cx="378197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15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11111E-6 L -2.70833E-6 0.1942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5AC4F4-B8B9-47D6-81D8-7AF20A5DEA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5AC4F4-B8B9-47D6-81D8-7AF20A5DE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6BFA47C-A751-4144-822E-FA4F787ACE8E}"/>
              </a:ext>
            </a:extLst>
          </p:cNvPr>
          <p:cNvSpPr/>
          <p:nvPr/>
        </p:nvSpPr>
        <p:spPr>
          <a:xfrm rot="10800000" flipV="1">
            <a:off x="6249405" y="880753"/>
            <a:ext cx="5757556" cy="3242884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5E100-778E-43B1-AF99-23E8951BE41E}"/>
                  </a:ext>
                </a:extLst>
              </p:cNvPr>
              <p:cNvSpPr/>
              <p:nvPr/>
            </p:nvSpPr>
            <p:spPr>
              <a:xfrm>
                <a:off x="866065" y="921182"/>
                <a:ext cx="4581697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5E100-778E-43B1-AF99-23E8951BE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5" y="921182"/>
                <a:ext cx="4581697" cy="602654"/>
              </a:xfrm>
              <a:prstGeom prst="rect">
                <a:avLst/>
              </a:prstGeom>
              <a:blipFill>
                <a:blip r:embed="rId3"/>
                <a:stretch>
                  <a:fillRect l="-2660" t="-10101" r="-399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3">
            <a:extLst>
              <a:ext uri="{FF2B5EF4-FFF2-40B4-BE49-F238E27FC236}">
                <a16:creationId xmlns:a16="http://schemas.microsoft.com/office/drawing/2014/main" id="{2EAD438F-D481-43E7-AB4C-BCAABADEF67A}"/>
              </a:ext>
            </a:extLst>
          </p:cNvPr>
          <p:cNvSpPr/>
          <p:nvPr/>
        </p:nvSpPr>
        <p:spPr>
          <a:xfrm flipV="1">
            <a:off x="285884" y="95621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520970-1AEC-4927-BA15-06F4D1BF82C2}"/>
                  </a:ext>
                </a:extLst>
              </p:cNvPr>
              <p:cNvSpPr txBox="1"/>
              <p:nvPr/>
            </p:nvSpPr>
            <p:spPr>
              <a:xfrm>
                <a:off x="1132529" y="1765253"/>
                <a:ext cx="13689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520970-1AEC-4927-BA15-06F4D1BF8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529" y="1765253"/>
                <a:ext cx="13689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B7428C-32FB-4FF8-B8DA-EB76F6CFAF5F}"/>
                  </a:ext>
                </a:extLst>
              </p:cNvPr>
              <p:cNvSpPr txBox="1"/>
              <p:nvPr/>
            </p:nvSpPr>
            <p:spPr>
              <a:xfrm>
                <a:off x="2287235" y="1625986"/>
                <a:ext cx="2995960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B7428C-32FB-4FF8-B8DA-EB76F6CFA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235" y="1625986"/>
                <a:ext cx="2995960" cy="807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F6B923-C4B6-4BF8-A874-8243B701F6A9}"/>
                  </a:ext>
                </a:extLst>
              </p:cNvPr>
              <p:cNvSpPr/>
              <p:nvPr/>
            </p:nvSpPr>
            <p:spPr>
              <a:xfrm>
                <a:off x="6657266" y="1049237"/>
                <a:ext cx="466866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2F6B923-C4B6-4BF8-A874-8243B701F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66" y="1049237"/>
                <a:ext cx="4668668" cy="602654"/>
              </a:xfrm>
              <a:prstGeom prst="rect">
                <a:avLst/>
              </a:prstGeom>
              <a:blipFill>
                <a:blip r:embed="rId6"/>
                <a:stretch>
                  <a:fillRect l="-2611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57C725-A367-410E-B990-A492F33D8CB6}"/>
                  </a:ext>
                </a:extLst>
              </p:cNvPr>
              <p:cNvSpPr/>
              <p:nvPr/>
            </p:nvSpPr>
            <p:spPr>
              <a:xfrm>
                <a:off x="7569669" y="1556024"/>
                <a:ext cx="2083711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57C725-A367-410E-B990-A492F33D8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669" y="1556024"/>
                <a:ext cx="2083711" cy="9479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23359A-F2D0-4097-B0A1-590EA1A945A3}"/>
                  </a:ext>
                </a:extLst>
              </p:cNvPr>
              <p:cNvSpPr txBox="1"/>
              <p:nvPr/>
            </p:nvSpPr>
            <p:spPr>
              <a:xfrm>
                <a:off x="9392208" y="1705657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23359A-F2D0-4097-B0A1-590EA1A9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208" y="1705657"/>
                <a:ext cx="123998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EEC681-DDBE-4F8A-A51C-4436C18367CA}"/>
                  </a:ext>
                </a:extLst>
              </p:cNvPr>
              <p:cNvSpPr/>
              <p:nvPr/>
            </p:nvSpPr>
            <p:spPr>
              <a:xfrm>
                <a:off x="866066" y="2647671"/>
                <a:ext cx="426458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Space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EEEC681-DDBE-4F8A-A51C-4436C1836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66" y="2647671"/>
                <a:ext cx="4264584" cy="602654"/>
              </a:xfrm>
              <a:prstGeom prst="rect">
                <a:avLst/>
              </a:prstGeom>
              <a:blipFill>
                <a:blip r:embed="rId9"/>
                <a:stretch>
                  <a:fillRect l="-2857" t="-10101" r="-157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3">
            <a:extLst>
              <a:ext uri="{FF2B5EF4-FFF2-40B4-BE49-F238E27FC236}">
                <a16:creationId xmlns:a16="http://schemas.microsoft.com/office/drawing/2014/main" id="{C03FCFB8-E383-426C-9331-693D994D8FFC}"/>
              </a:ext>
            </a:extLst>
          </p:cNvPr>
          <p:cNvSpPr/>
          <p:nvPr/>
        </p:nvSpPr>
        <p:spPr>
          <a:xfrm flipV="1">
            <a:off x="285884" y="268270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97262A-92FD-468C-8C73-6E119D7CDE9E}"/>
                  </a:ext>
                </a:extLst>
              </p:cNvPr>
              <p:cNvSpPr txBox="1"/>
              <p:nvPr/>
            </p:nvSpPr>
            <p:spPr>
              <a:xfrm>
                <a:off x="1312637" y="3464032"/>
                <a:ext cx="12516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97262A-92FD-468C-8C73-6E119D7CD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37" y="3464032"/>
                <a:ext cx="12516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0291D8-8CE5-4D48-B765-CF8A4C94CB0D}"/>
                  </a:ext>
                </a:extLst>
              </p:cNvPr>
              <p:cNvSpPr txBox="1"/>
              <p:nvPr/>
            </p:nvSpPr>
            <p:spPr>
              <a:xfrm>
                <a:off x="2287235" y="3315658"/>
                <a:ext cx="2995960" cy="8079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0291D8-8CE5-4D48-B765-CF8A4C94C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235" y="3315658"/>
                <a:ext cx="2995960" cy="807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25E7FD-CFC8-45C2-9DDF-49BA5CA80EB6}"/>
                  </a:ext>
                </a:extLst>
              </p:cNvPr>
              <p:cNvSpPr/>
              <p:nvPr/>
            </p:nvSpPr>
            <p:spPr>
              <a:xfrm>
                <a:off x="6657266" y="2540007"/>
                <a:ext cx="4354171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25E7FD-CFC8-45C2-9DDF-49BA5CA80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266" y="2540007"/>
                <a:ext cx="4354171" cy="602654"/>
              </a:xfrm>
              <a:prstGeom prst="rect">
                <a:avLst/>
              </a:prstGeom>
              <a:blipFill>
                <a:blip r:embed="rId12"/>
                <a:stretch>
                  <a:fillRect l="-2801" t="-11111" r="-980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3B1B78-F994-4A0A-9482-6DE8C98CAB45}"/>
                  </a:ext>
                </a:extLst>
              </p:cNvPr>
              <p:cNvSpPr/>
              <p:nvPr/>
            </p:nvSpPr>
            <p:spPr>
              <a:xfrm>
                <a:off x="7669325" y="3048001"/>
                <a:ext cx="2083711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3B1B78-F994-4A0A-9482-6DE8C98CAB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9325" y="3048001"/>
                <a:ext cx="2083711" cy="9479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AFF9F-518A-4E0B-875F-B8E0EED6DA37}"/>
                  </a:ext>
                </a:extLst>
              </p:cNvPr>
              <p:cNvSpPr txBox="1"/>
              <p:nvPr/>
            </p:nvSpPr>
            <p:spPr>
              <a:xfrm>
                <a:off x="9392208" y="3196427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AFF9F-518A-4E0B-875F-B8E0EED6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208" y="3196427"/>
                <a:ext cx="123998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12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/>
      <p:bldP spid="6" grpId="0" animBg="1"/>
      <p:bldP spid="7" grpId="0"/>
      <p:bldP spid="8" grpId="0"/>
      <p:bldP spid="9" grpId="0"/>
      <p:bldP spid="9" grpId="1"/>
      <p:bldP spid="10" grpId="0"/>
      <p:bldP spid="10" grpId="1"/>
      <p:bldP spid="11" grpId="0"/>
      <p:bldP spid="11" grpId="1"/>
      <p:bldP spid="12" grpId="0"/>
      <p:bldP spid="13" grpId="0" animBg="1"/>
      <p:bldP spid="14" grpId="0"/>
      <p:bldP spid="15" grpId="0"/>
      <p:bldP spid="16" grpId="0"/>
      <p:bldP spid="16" grpId="1"/>
      <p:bldP spid="17" grpId="0"/>
      <p:bldP spid="17" grpId="1"/>
      <p:bldP spid="18" grpId="0"/>
      <p:bldP spid="18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2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298897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298897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37209" y="1605490"/>
                <a:ext cx="1285973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09" y="1605490"/>
                <a:ext cx="1285973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708485" y="1605490"/>
                <a:ext cx="1279886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85" y="1605490"/>
                <a:ext cx="1279886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9470" y="2847357"/>
                <a:ext cx="1298896" cy="1161241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70" y="2847357"/>
                <a:ext cx="1298896" cy="11612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37209" y="2847359"/>
                <a:ext cx="1292435" cy="116124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209" y="2847359"/>
                <a:ext cx="1292435" cy="11612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708487" y="2847357"/>
                <a:ext cx="1279886" cy="11612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487" y="2847357"/>
                <a:ext cx="1279886" cy="116124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63738" y="4065052"/>
                <a:ext cx="1294302" cy="116123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738" y="4065052"/>
                <a:ext cx="1294302" cy="116123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30792" y="4065885"/>
                <a:ext cx="1292435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792" y="4065885"/>
                <a:ext cx="1292435" cy="11612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700521" y="4069984"/>
                <a:ext cx="128785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521" y="4069984"/>
                <a:ext cx="1287851" cy="11612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31378" y="2847357"/>
                <a:ext cx="1292436" cy="116124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378" y="2847357"/>
                <a:ext cx="1292436" cy="11612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304505" y="2847360"/>
                <a:ext cx="1274076" cy="114900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505" y="2847360"/>
                <a:ext cx="1274076" cy="11490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48810" y="2847359"/>
                <a:ext cx="1287849" cy="116124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810" y="2847359"/>
                <a:ext cx="1287849" cy="11612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39340" y="807611"/>
            <a:ext cx="399732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39340" y="1620066"/>
                <a:ext cx="1276247" cy="114666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340" y="1620066"/>
                <a:ext cx="1276247" cy="11466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98067" y="1620065"/>
                <a:ext cx="1274076" cy="114666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67" y="1620065"/>
                <a:ext cx="1274076" cy="1146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48810" y="1624676"/>
                <a:ext cx="1287849" cy="11420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810" y="1624676"/>
                <a:ext cx="1287849" cy="11420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72087"/>
                <a:ext cx="1520451" cy="115357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72087"/>
                <a:ext cx="1520451" cy="11535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33538" y="4075285"/>
                <a:ext cx="1282049" cy="115357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538" y="4075285"/>
                <a:ext cx="1282049" cy="115357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92240" y="4072802"/>
                <a:ext cx="1286340" cy="114666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2240" y="4072802"/>
                <a:ext cx="1286340" cy="1146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48810" y="4072087"/>
                <a:ext cx="1294301" cy="114205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8810" y="4072087"/>
                <a:ext cx="1294301" cy="114205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7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0" grpId="0" animBg="1"/>
      <p:bldP spid="34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311471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18185" y="1613075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1613075"/>
                <a:ext cx="1311471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676901" y="16084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01" y="1608465"/>
                <a:ext cx="1317921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9467" y="2835239"/>
                <a:ext cx="1313653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7" y="2835239"/>
                <a:ext cx="1313653" cy="11612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18185" y="2835239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2835239"/>
                <a:ext cx="1311471" cy="11612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674139" y="2835239"/>
                <a:ext cx="1314233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139" y="2835239"/>
                <a:ext cx="1314233" cy="11612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63737" y="4072087"/>
                <a:ext cx="1313653" cy="115420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737" y="4072087"/>
                <a:ext cx="1313653" cy="11542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18185" y="4072802"/>
                <a:ext cx="1311471" cy="1154322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4072802"/>
                <a:ext cx="1311471" cy="11543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676901" y="4069984"/>
                <a:ext cx="13114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901" y="4069984"/>
                <a:ext cx="1311471" cy="11612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14206" y="2835239"/>
                <a:ext cx="1305023" cy="116061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6" y="2835239"/>
                <a:ext cx="1305023" cy="1160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266472" y="2835239"/>
                <a:ext cx="1305023" cy="116060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2" y="2835239"/>
                <a:ext cx="1305023" cy="11606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18739" y="2835868"/>
                <a:ext cx="1305022" cy="115998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39" y="2835868"/>
                <a:ext cx="1305022" cy="11599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07758" y="807611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32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20658" y="1620065"/>
                <a:ext cx="13050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1620065"/>
                <a:ext cx="1305022" cy="11612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66475" y="1620065"/>
                <a:ext cx="13050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5" y="1620065"/>
                <a:ext cx="1305022" cy="11612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25191" y="1624675"/>
                <a:ext cx="13050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1" y="1624675"/>
                <a:ext cx="1305022" cy="11612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65050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3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32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32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65050"/>
                <a:ext cx="1520451" cy="11612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20658" y="4075284"/>
                <a:ext cx="12985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4075284"/>
                <a:ext cx="1298571" cy="11612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72924" y="4072802"/>
                <a:ext cx="12985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24" y="4072802"/>
                <a:ext cx="1298571" cy="116123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25190" y="4072087"/>
                <a:ext cx="129857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4072087"/>
                <a:ext cx="1298571" cy="116123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305367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305367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30457" y="1613075"/>
                <a:ext cx="1305649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457" y="1613075"/>
                <a:ext cx="1305649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701727" y="1608465"/>
                <a:ext cx="1305649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727" y="1608465"/>
                <a:ext cx="1305649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3345" y="2848067"/>
                <a:ext cx="1317921" cy="1147781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5" y="2848067"/>
                <a:ext cx="1317921" cy="11477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30457" y="2861921"/>
                <a:ext cx="13053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457" y="2861921"/>
                <a:ext cx="1305322" cy="11612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705262" y="2862736"/>
                <a:ext cx="1305322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262" y="2862736"/>
                <a:ext cx="1305322" cy="11612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30129" y="4084413"/>
                <a:ext cx="1305649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129" y="4084413"/>
                <a:ext cx="1305649" cy="11612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694642" y="4086910"/>
                <a:ext cx="1305649" cy="115801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642" y="4086910"/>
                <a:ext cx="1305649" cy="11580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14206" y="2861921"/>
                <a:ext cx="1317921" cy="113392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6" y="2861921"/>
                <a:ext cx="1317921" cy="11339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266472" y="2861921"/>
                <a:ext cx="1317921" cy="113392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2" y="2861921"/>
                <a:ext cx="1317921" cy="11339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18738" y="2861920"/>
                <a:ext cx="1317921" cy="1133928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38" y="2861920"/>
                <a:ext cx="1317921" cy="113392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07758" y="807611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20658" y="4083686"/>
                <a:ext cx="1317921" cy="1152837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4083686"/>
                <a:ext cx="1317921" cy="115283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72924" y="4072088"/>
                <a:ext cx="1317921" cy="116195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24" y="4072088"/>
                <a:ext cx="1317921" cy="11619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25190" y="4071854"/>
                <a:ext cx="1317921" cy="1161473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4071854"/>
                <a:ext cx="1317921" cy="116147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01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2467D-DAC3-422A-AA63-85CB078AF8CF}"/>
              </a:ext>
            </a:extLst>
          </p:cNvPr>
          <p:cNvSpPr/>
          <p:nvPr/>
        </p:nvSpPr>
        <p:spPr>
          <a:xfrm>
            <a:off x="223799" y="131167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336E3-CCA1-46A4-90B7-5A06BF23C7AF}"/>
              </a:ext>
            </a:extLst>
          </p:cNvPr>
          <p:cNvSpPr/>
          <p:nvPr/>
        </p:nvSpPr>
        <p:spPr>
          <a:xfrm>
            <a:off x="238985" y="2246684"/>
            <a:ext cx="167644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/>
              <p:nvPr/>
            </p:nvSpPr>
            <p:spPr>
              <a:xfrm>
                <a:off x="1956377" y="941894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377" y="941894"/>
                <a:ext cx="9737639" cy="1399447"/>
              </a:xfrm>
              <a:prstGeom prst="rect">
                <a:avLst/>
              </a:prstGeom>
              <a:blipFill>
                <a:blip r:embed="rId3"/>
                <a:stretch>
                  <a:fillRect l="-13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/>
              <p:nvPr/>
            </p:nvSpPr>
            <p:spPr>
              <a:xfrm>
                <a:off x="1941191" y="2282609"/>
                <a:ext cx="88361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λI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191" y="2282609"/>
                <a:ext cx="8836116" cy="468000"/>
              </a:xfrm>
              <a:prstGeom prst="rect">
                <a:avLst/>
              </a:prstGeom>
              <a:blipFill>
                <a:blip r:embed="rId4"/>
                <a:stretch>
                  <a:fillRect l="-137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F8CC4209-F61D-4482-AC88-2A7136B27F2F}"/>
              </a:ext>
            </a:extLst>
          </p:cNvPr>
          <p:cNvSpPr/>
          <p:nvPr/>
        </p:nvSpPr>
        <p:spPr>
          <a:xfrm>
            <a:off x="1339989" y="3458042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2A708-B622-46D8-A339-E651AB5E7847}"/>
                  </a:ext>
                </a:extLst>
              </p:cNvPr>
              <p:cNvSpPr txBox="1"/>
              <p:nvPr/>
            </p:nvSpPr>
            <p:spPr>
              <a:xfrm>
                <a:off x="1970193" y="3385888"/>
                <a:ext cx="25031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E2A708-B622-46D8-A339-E651AB5E7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93" y="3385888"/>
                <a:ext cx="2503115" cy="523220"/>
              </a:xfrm>
              <a:prstGeom prst="rect">
                <a:avLst/>
              </a:prstGeom>
              <a:blipFill>
                <a:blip r:embed="rId5"/>
                <a:stretch>
                  <a:fillRect l="-486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95CA9D-7F03-4EFA-BA00-0100637A7779}"/>
                  </a:ext>
                </a:extLst>
              </p:cNvPr>
              <p:cNvSpPr/>
              <p:nvPr/>
            </p:nvSpPr>
            <p:spPr>
              <a:xfrm>
                <a:off x="4061184" y="3009339"/>
                <a:ext cx="4969847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295CA9D-7F03-4EFA-BA00-0100637A77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184" y="3009339"/>
                <a:ext cx="4969847" cy="1285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82515-6A47-4E33-8C24-A52B94D9AEAD}"/>
                  </a:ext>
                </a:extLst>
              </p:cNvPr>
              <p:cNvSpPr txBox="1"/>
              <p:nvPr/>
            </p:nvSpPr>
            <p:spPr>
              <a:xfrm>
                <a:off x="3667197" y="502150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82515-6A47-4E33-8C24-A52B94D9A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197" y="5021500"/>
                <a:ext cx="6693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1301FE-4431-4DC8-A03A-C91D9FB58827}"/>
                  </a:ext>
                </a:extLst>
              </p:cNvPr>
              <p:cNvSpPr/>
              <p:nvPr/>
            </p:nvSpPr>
            <p:spPr>
              <a:xfrm>
                <a:off x="4074063" y="4630806"/>
                <a:ext cx="4676429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31301FE-4431-4DC8-A03A-C91D9FB58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063" y="4630806"/>
                <a:ext cx="4676429" cy="1285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063C402-4F9A-4357-AECB-E0F5C7F2C246}"/>
                  </a:ext>
                </a:extLst>
              </p:cNvPr>
              <p:cNvSpPr/>
              <p:nvPr/>
            </p:nvSpPr>
            <p:spPr>
              <a:xfrm>
                <a:off x="9763453" y="81207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063C402-4F9A-4357-AECB-E0F5C7F2C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3453" y="81207"/>
                <a:ext cx="2158085" cy="53985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1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/>
      <p:bldP spid="11" grpId="0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1F9E7-5850-4D69-89FC-DE132336B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Remarks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ABF065-861F-4936-9308-35ACCEB7CE70}"/>
              </a:ext>
            </a:extLst>
          </p:cNvPr>
          <p:cNvSpPr/>
          <p:nvPr/>
        </p:nvSpPr>
        <p:spPr>
          <a:xfrm>
            <a:off x="255341" y="80653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8C374A-A3D0-4CD1-803A-D489FC60A459}"/>
              </a:ext>
            </a:extLst>
          </p:cNvPr>
          <p:cNvSpPr/>
          <p:nvPr/>
        </p:nvSpPr>
        <p:spPr>
          <a:xfrm>
            <a:off x="1959469" y="804233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/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C721CB5-F9D1-4444-85F3-FC05D15A7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1613075"/>
                <a:ext cx="1520451" cy="11612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/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89524-0B20-4CFF-9685-05C7F7878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2839063"/>
                <a:ext cx="1520451" cy="11612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/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D99FF8A-2CCA-4F94-8F1E-C90C921A5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1" y="4065051"/>
                <a:ext cx="1520451" cy="11612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/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31FBBF-2017-45D6-9FA9-D90A844D1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2848694"/>
                <a:ext cx="1520451" cy="11606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/>
              <p:nvPr/>
            </p:nvSpPr>
            <p:spPr>
              <a:xfrm>
                <a:off x="1959469" y="16130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6E6F3C-95F3-49AF-9A77-84B6F4985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69" y="1613075"/>
                <a:ext cx="1317921" cy="1161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/>
              <p:nvPr/>
            </p:nvSpPr>
            <p:spPr>
              <a:xfrm>
                <a:off x="3318185" y="16130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6E2A9-D9E8-4D90-9CC6-982FC71EF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185" y="1613075"/>
                <a:ext cx="1317921" cy="11612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/>
              <p:nvPr/>
            </p:nvSpPr>
            <p:spPr>
              <a:xfrm>
                <a:off x="4689455" y="16084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BA50B9-091D-4792-882D-70A963427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55" y="1608465"/>
                <a:ext cx="1317921" cy="11612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/>
              <p:nvPr/>
            </p:nvSpPr>
            <p:spPr>
              <a:xfrm>
                <a:off x="1953345" y="284806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2BD11D-9D7F-426E-AA2F-D16F79518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5" y="2848066"/>
                <a:ext cx="1317921" cy="11612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/>
              <p:nvPr/>
            </p:nvSpPr>
            <p:spPr>
              <a:xfrm>
                <a:off x="3316601" y="284806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4413DDE-1CCE-4167-960C-A866CF46A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601" y="2848066"/>
                <a:ext cx="1317921" cy="11612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/>
              <p:nvPr/>
            </p:nvSpPr>
            <p:spPr>
              <a:xfrm>
                <a:off x="4689455" y="2848882"/>
                <a:ext cx="1317921" cy="1158014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F2BFF0F-7C2A-4AA8-A5E1-D52A59D1F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55" y="2848882"/>
                <a:ext cx="1317921" cy="1158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/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359603B-DA84-4645-A4C2-D509E771A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44" y="4083686"/>
                <a:ext cx="1317921" cy="116123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/>
              <p:nvPr/>
            </p:nvSpPr>
            <p:spPr>
              <a:xfrm>
                <a:off x="3317857" y="4084413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99ED089-3A41-4C72-A3C3-F8FFA9C9D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857" y="4084413"/>
                <a:ext cx="1317921" cy="11612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/>
              <p:nvPr/>
            </p:nvSpPr>
            <p:spPr>
              <a:xfrm>
                <a:off x="4682370" y="4086910"/>
                <a:ext cx="1317921" cy="1158015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b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FBF01CD-F5D0-4A0A-A342-B640599098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0" y="4086910"/>
                <a:ext cx="1317921" cy="115801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/>
              <p:nvPr/>
            </p:nvSpPr>
            <p:spPr>
              <a:xfrm>
                <a:off x="7914206" y="2835239"/>
                <a:ext cx="1317921" cy="116061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047E55C-F648-4C93-99B2-9A44811F7C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206" y="2835239"/>
                <a:ext cx="1317921" cy="11606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/>
              <p:nvPr/>
            </p:nvSpPr>
            <p:spPr>
              <a:xfrm>
                <a:off x="9266472" y="2835239"/>
                <a:ext cx="1317921" cy="116060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8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639FADD-E299-47B3-8998-F7A13FD34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2" y="2835239"/>
                <a:ext cx="1317921" cy="116060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/>
              <p:nvPr/>
            </p:nvSpPr>
            <p:spPr>
              <a:xfrm>
                <a:off x="10618738" y="2835868"/>
                <a:ext cx="1317921" cy="115998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125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8967F42-7945-4A9F-A5D5-F606764A45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738" y="2835868"/>
                <a:ext cx="1317921" cy="115998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51B683-C092-4715-BBCE-CDBEFD96462C}"/>
              </a:ext>
            </a:extLst>
          </p:cNvPr>
          <p:cNvSpPr/>
          <p:nvPr/>
        </p:nvSpPr>
        <p:spPr>
          <a:xfrm>
            <a:off x="6203630" y="813528"/>
            <a:ext cx="1520451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1676D65-CCE3-47AB-AE63-5466677C9CB9}"/>
              </a:ext>
            </a:extLst>
          </p:cNvPr>
          <p:cNvSpPr/>
          <p:nvPr/>
        </p:nvSpPr>
        <p:spPr>
          <a:xfrm>
            <a:off x="7907758" y="807611"/>
            <a:ext cx="4028903" cy="71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3200" b="1" dirty="0">
                <a:solidFill>
                  <a:srgbClr val="002060"/>
                </a:solidFill>
              </a:rPr>
              <a:t>Eigen Values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/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9DBA90F-0191-4430-AF16-FDBCC45BE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630" y="1620065"/>
                <a:ext cx="1520451" cy="11612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/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D82A485-1A24-4E84-BCDC-5D924403D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7" y="1620065"/>
                <a:ext cx="1317921" cy="11612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/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1DC0C44-0456-4C14-ADD3-B2536D093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474" y="1620065"/>
                <a:ext cx="1317921" cy="11612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/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1595676-9674-4A2C-A695-66239BB0C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1624675"/>
                <a:ext cx="1317921" cy="11612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/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3BD67B8-C023-411D-B2D3-4B948B6C9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080" y="4086910"/>
                <a:ext cx="1520451" cy="116123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/>
              <p:nvPr/>
            </p:nvSpPr>
            <p:spPr>
              <a:xfrm>
                <a:off x="7920658" y="4075284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B9E8C77-1613-44F9-91E9-5B87D7A5B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658" y="4075284"/>
                <a:ext cx="1317921" cy="11612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/>
              <p:nvPr/>
            </p:nvSpPr>
            <p:spPr>
              <a:xfrm>
                <a:off x="9272924" y="4072802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9A1F52C-5372-43AF-B424-EE770D98A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924" y="4072802"/>
                <a:ext cx="1317921" cy="116123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/>
              <p:nvPr/>
            </p:nvSpPr>
            <p:spPr>
              <a:xfrm>
                <a:off x="10625190" y="4072087"/>
                <a:ext cx="1317921" cy="1161239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129</m:t>
                      </m:r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9F03C4D-DFFB-4758-94D1-5358F163F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5190" y="4072087"/>
                <a:ext cx="1317921" cy="116123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990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30" grpId="0" animBg="1"/>
      <p:bldP spid="34" grpId="0" animBg="1"/>
      <p:bldP spid="38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9F9-9534-4EB6-BE35-3E60A3715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Method:5         Eigen value and Eigen vector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FFA221-07A0-44EF-B7D0-E2B8490E107F}"/>
              </a:ext>
            </a:extLst>
          </p:cNvPr>
          <p:cNvSpPr/>
          <p:nvPr/>
        </p:nvSpPr>
        <p:spPr>
          <a:xfrm>
            <a:off x="185166" y="115773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Example:6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1448E9-F5E3-4095-99DF-F7F8D84F6BB2}"/>
              </a:ext>
            </a:extLst>
          </p:cNvPr>
          <p:cNvSpPr/>
          <p:nvPr/>
        </p:nvSpPr>
        <p:spPr>
          <a:xfrm>
            <a:off x="185166" y="239476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FF95B015-9CAA-4C9A-B58F-5B03BDC0E06C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FF5D9D-9255-4FC9-B235-2648C117543C}"/>
                  </a:ext>
                </a:extLst>
              </p:cNvPr>
              <p:cNvSpPr/>
              <p:nvPr/>
            </p:nvSpPr>
            <p:spPr>
              <a:xfrm>
                <a:off x="1991076" y="1012674"/>
                <a:ext cx="10505723" cy="1023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then find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0FF5D9D-9255-4FC9-B235-2648C11754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6" y="1012674"/>
                <a:ext cx="10505723" cy="1023944"/>
              </a:xfrm>
              <a:prstGeom prst="rect">
                <a:avLst/>
              </a:prstGeom>
              <a:blipFill>
                <a:blip r:embed="rId2"/>
                <a:stretch>
                  <a:fillRect l="-12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0840F1-A8B4-4CE2-A202-3BF82DA71FC9}"/>
                  </a:ext>
                </a:extLst>
              </p:cNvPr>
              <p:cNvSpPr/>
              <p:nvPr/>
            </p:nvSpPr>
            <p:spPr>
              <a:xfrm>
                <a:off x="1963366" y="1826119"/>
                <a:ext cx="2774888" cy="693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0840F1-A8B4-4CE2-A202-3BF82DA71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1826119"/>
                <a:ext cx="2774888" cy="693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9EDDB6D-C157-4920-97BF-9425BF28B318}"/>
              </a:ext>
            </a:extLst>
          </p:cNvPr>
          <p:cNvGrpSpPr/>
          <p:nvPr/>
        </p:nvGrpSpPr>
        <p:grpSpPr>
          <a:xfrm>
            <a:off x="8986233" y="2459717"/>
            <a:ext cx="2952000" cy="1938566"/>
            <a:chOff x="8986233" y="2459717"/>
            <a:chExt cx="2952000" cy="19385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7A8B83-F806-48F3-BB0F-3E0BDF97B802}"/>
                </a:ext>
              </a:extLst>
            </p:cNvPr>
            <p:cNvSpPr/>
            <p:nvPr/>
          </p:nvSpPr>
          <p:spPr>
            <a:xfrm rot="10800000" flipV="1">
              <a:off x="8986233" y="2459717"/>
              <a:ext cx="2952000" cy="193856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46FD207-7856-46F9-B095-75484A57BCAA}"/>
                    </a:ext>
                  </a:extLst>
                </p:cNvPr>
                <p:cNvSpPr txBox="1"/>
                <p:nvPr/>
              </p:nvSpPr>
              <p:spPr>
                <a:xfrm>
                  <a:off x="9193664" y="2549948"/>
                  <a:ext cx="2537137" cy="8942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1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IN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e>
                                  <m:r>
                                    <a:rPr lang="en-IN" sz="2800" b="1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</m:mr>
                            </m:m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46FD207-7856-46F9-B095-75484A57B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3664" y="2549948"/>
                  <a:ext cx="2537137" cy="8942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40CBD6-E735-4272-BD2F-820400B105B3}"/>
              </a:ext>
            </a:extLst>
          </p:cNvPr>
          <p:cNvSpPr txBox="1"/>
          <p:nvPr/>
        </p:nvSpPr>
        <p:spPr>
          <a:xfrm>
            <a:off x="8732464" y="3444175"/>
            <a:ext cx="345953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Lower Triangular </a:t>
            </a:r>
            <a:endParaRPr lang="en-IN" sz="2800" b="0" i="0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</a:rPr>
              <a:t>Matrix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FAE7F2-A2B8-43F7-ACA5-5F6B237BE84F}"/>
                  </a:ext>
                </a:extLst>
              </p:cNvPr>
              <p:cNvSpPr/>
              <p:nvPr/>
            </p:nvSpPr>
            <p:spPr>
              <a:xfrm>
                <a:off x="1963366" y="2417769"/>
                <a:ext cx="626623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a lower triangular matrix.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0FAE7F2-A2B8-43F7-ACA5-5F6B237BE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2417769"/>
                <a:ext cx="6266234" cy="539851"/>
              </a:xfrm>
              <a:prstGeom prst="rect">
                <a:avLst/>
              </a:prstGeom>
              <a:blipFill>
                <a:blip r:embed="rId5"/>
                <a:stretch>
                  <a:fillRect l="-1946" t="-12500" b="-28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CE9A67-1806-403E-8C12-397FFCE7804A}"/>
                  </a:ext>
                </a:extLst>
              </p:cNvPr>
              <p:cNvSpPr/>
              <p:nvPr/>
            </p:nvSpPr>
            <p:spPr>
              <a:xfrm>
                <a:off x="1973906" y="2850894"/>
                <a:ext cx="52082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the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=3, −1.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CE9A67-1806-403E-8C12-397FFCE78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906" y="2850894"/>
                <a:ext cx="5208213" cy="468000"/>
              </a:xfrm>
              <a:prstGeom prst="rect">
                <a:avLst/>
              </a:prstGeom>
              <a:blipFill>
                <a:blip r:embed="rId6"/>
                <a:stretch>
                  <a:fillRect l="-245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E2B8764-AC76-4821-90F1-201B336D57CF}"/>
              </a:ext>
            </a:extLst>
          </p:cNvPr>
          <p:cNvSpPr/>
          <p:nvPr/>
        </p:nvSpPr>
        <p:spPr>
          <a:xfrm>
            <a:off x="401782" y="3546764"/>
            <a:ext cx="1490204" cy="539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7340FF-81F9-4BB6-939C-5EBD4A1F5B7E}"/>
              </a:ext>
            </a:extLst>
          </p:cNvPr>
          <p:cNvSpPr/>
          <p:nvPr/>
        </p:nvSpPr>
        <p:spPr>
          <a:xfrm>
            <a:off x="1954617" y="3547374"/>
            <a:ext cx="2117285" cy="5392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DD8094-EB61-4C2A-A1ED-5603DFED6749}"/>
                  </a:ext>
                </a:extLst>
              </p:cNvPr>
              <p:cNvSpPr/>
              <p:nvPr/>
            </p:nvSpPr>
            <p:spPr>
              <a:xfrm>
                <a:off x="401782" y="4135908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DD8094-EB61-4C2A-A1ED-5603DFED6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135908"/>
                <a:ext cx="1490204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1D2AC3C-B1AE-4406-9812-58BCC3155ED1}"/>
                  </a:ext>
                </a:extLst>
              </p:cNvPr>
              <p:cNvSpPr/>
              <p:nvPr/>
            </p:nvSpPr>
            <p:spPr>
              <a:xfrm>
                <a:off x="1963366" y="4135907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1D2AC3C-B1AE-4406-9812-58BCC3155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4135907"/>
                <a:ext cx="1029217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BEF0D6-C42E-4F2B-8DA6-9D0972D74B0C}"/>
                  </a:ext>
                </a:extLst>
              </p:cNvPr>
              <p:cNvSpPr/>
              <p:nvPr/>
            </p:nvSpPr>
            <p:spPr>
              <a:xfrm>
                <a:off x="401782" y="4725052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BEF0D6-C42E-4F2B-8DA6-9D0972D74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4725052"/>
                <a:ext cx="1490204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E15B88-C1F3-4547-A3EA-CD4806EAD806}"/>
                  </a:ext>
                </a:extLst>
              </p:cNvPr>
              <p:cNvSpPr/>
              <p:nvPr/>
            </p:nvSpPr>
            <p:spPr>
              <a:xfrm>
                <a:off x="401782" y="5314196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AE15B88-C1F3-4547-A3EA-CD4806EAD8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5314196"/>
                <a:ext cx="1490204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E1FAD-5241-48F0-9A77-AB2A18104BEE}"/>
                  </a:ext>
                </a:extLst>
              </p:cNvPr>
              <p:cNvSpPr/>
              <p:nvPr/>
            </p:nvSpPr>
            <p:spPr>
              <a:xfrm>
                <a:off x="401782" y="5903340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8AE1FAD-5241-48F0-9A77-AB2A18104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82" y="5903340"/>
                <a:ext cx="1490204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B1AA647C-C1B8-4E12-95B2-46656EAA4166}"/>
              </a:ext>
            </a:extLst>
          </p:cNvPr>
          <p:cNvSpPr/>
          <p:nvPr/>
        </p:nvSpPr>
        <p:spPr>
          <a:xfrm>
            <a:off x="4226983" y="3546764"/>
            <a:ext cx="1490204" cy="53985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072DAB-4A44-4AC4-850A-549B7A8FC1A8}"/>
              </a:ext>
            </a:extLst>
          </p:cNvPr>
          <p:cNvSpPr/>
          <p:nvPr/>
        </p:nvSpPr>
        <p:spPr>
          <a:xfrm>
            <a:off x="5779818" y="3547374"/>
            <a:ext cx="2114471" cy="53924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Eigen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0BC257-2937-4C39-9D3B-E529C6131167}"/>
                  </a:ext>
                </a:extLst>
              </p:cNvPr>
              <p:cNvSpPr/>
              <p:nvPr/>
            </p:nvSpPr>
            <p:spPr>
              <a:xfrm>
                <a:off x="4226983" y="4135908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E0BC257-2937-4C39-9D3B-E529C6131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3" y="4135908"/>
                <a:ext cx="1490204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433B0C-7BC5-4BB2-8ECA-1602E51B8764}"/>
                  </a:ext>
                </a:extLst>
              </p:cNvPr>
              <p:cNvSpPr/>
              <p:nvPr/>
            </p:nvSpPr>
            <p:spPr>
              <a:xfrm>
                <a:off x="4226983" y="4725051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433B0C-7BC5-4BB2-8ECA-1602E51B8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3" y="4725051"/>
                <a:ext cx="1490204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E35FBD-9CCA-49C4-B2E8-D075FA718AC8}"/>
                  </a:ext>
                </a:extLst>
              </p:cNvPr>
              <p:cNvSpPr/>
              <p:nvPr/>
            </p:nvSpPr>
            <p:spPr>
              <a:xfrm>
                <a:off x="4226983" y="5314193"/>
                <a:ext cx="1490204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7E35FBD-9CCA-49C4-B2E8-D075FA718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983" y="5314193"/>
                <a:ext cx="1490204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3F727ED8-EA94-4565-ACCD-A09345C381FC}"/>
              </a:ext>
            </a:extLst>
          </p:cNvPr>
          <p:cNvSpPr/>
          <p:nvPr/>
        </p:nvSpPr>
        <p:spPr>
          <a:xfrm rot="10800000" flipV="1">
            <a:off x="8052183" y="2466462"/>
            <a:ext cx="3847555" cy="262069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6A18EF-4CBE-4821-AE90-FFB7978445C3}"/>
                  </a:ext>
                </a:extLst>
              </p:cNvPr>
              <p:cNvSpPr txBox="1"/>
              <p:nvPr/>
            </p:nvSpPr>
            <p:spPr>
              <a:xfrm>
                <a:off x="8229601" y="2586996"/>
                <a:ext cx="29118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Eigen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6A18EF-4CBE-4821-AE90-FFB797844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1" y="2586996"/>
                <a:ext cx="2911819" cy="523220"/>
              </a:xfrm>
              <a:prstGeom prst="rect">
                <a:avLst/>
              </a:prstGeom>
              <a:blipFill>
                <a:blip r:embed="rId15"/>
                <a:stretch>
                  <a:fillRect l="-4184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C387F1-80BE-4767-AD77-62DE05427668}"/>
                  </a:ext>
                </a:extLst>
              </p:cNvPr>
              <p:cNvSpPr txBox="1"/>
              <p:nvPr/>
            </p:nvSpPr>
            <p:spPr>
              <a:xfrm>
                <a:off x="8230914" y="3466845"/>
                <a:ext cx="4012933" cy="481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Eigen 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IN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DC387F1-80BE-4767-AD77-62DE05427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14" y="3466845"/>
                <a:ext cx="4012933" cy="481506"/>
              </a:xfrm>
              <a:prstGeom prst="rect">
                <a:avLst/>
              </a:prstGeom>
              <a:blipFill>
                <a:blip r:embed="rId16"/>
                <a:stretch>
                  <a:fillRect l="-3035" t="-12658" b="-44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9C29A78-BAFB-4F4B-88A6-A91B76F925EC}"/>
                  </a:ext>
                </a:extLst>
              </p:cNvPr>
              <p:cNvSpPr/>
              <p:nvPr/>
            </p:nvSpPr>
            <p:spPr>
              <a:xfrm>
                <a:off x="8821752" y="2998844"/>
                <a:ext cx="1649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=27, 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9C29A78-BAFB-4F4B-88A6-A91B76F925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752" y="2998844"/>
                <a:ext cx="164996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E577E3-913B-47A4-9F65-3B6082C0C110}"/>
                  </a:ext>
                </a:extLst>
              </p:cNvPr>
              <p:cNvSpPr/>
              <p:nvPr/>
            </p:nvSpPr>
            <p:spPr>
              <a:xfrm>
                <a:off x="8812265" y="4013770"/>
                <a:ext cx="29185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=27−5, −1−5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DE577E3-913B-47A4-9F65-3B6082C0C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265" y="4013770"/>
                <a:ext cx="2918536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CB7B2F-E993-4216-8F54-3F557BAF1227}"/>
                  </a:ext>
                </a:extLst>
              </p:cNvPr>
              <p:cNvSpPr/>
              <p:nvPr/>
            </p:nvSpPr>
            <p:spPr>
              <a:xfrm>
                <a:off x="8821752" y="4526975"/>
                <a:ext cx="16874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=22, 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CB7B2F-E993-4216-8F54-3F557BAF1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1752" y="4526975"/>
                <a:ext cx="1687409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D27061F-F2F6-4332-9705-3EB7440C6A20}"/>
                  </a:ext>
                </a:extLst>
              </p:cNvPr>
              <p:cNvSpPr/>
              <p:nvPr/>
            </p:nvSpPr>
            <p:spPr>
              <a:xfrm>
                <a:off x="3042686" y="4135907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D27061F-F2F6-4332-9705-3EB7440C6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4135907"/>
                <a:ext cx="1029216" cy="53985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D8509E-D786-414A-AC7F-4327FE16F70E}"/>
                  </a:ext>
                </a:extLst>
              </p:cNvPr>
              <p:cNvSpPr/>
              <p:nvPr/>
            </p:nvSpPr>
            <p:spPr>
              <a:xfrm>
                <a:off x="1963366" y="4734896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2D8509E-D786-414A-AC7F-4327FE16F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6" y="4734896"/>
                <a:ext cx="1029217" cy="5398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5A3B171-80C2-4A5A-BD63-5B24C87807AE}"/>
                  </a:ext>
                </a:extLst>
              </p:cNvPr>
              <p:cNvSpPr/>
              <p:nvPr/>
            </p:nvSpPr>
            <p:spPr>
              <a:xfrm>
                <a:off x="3042686" y="4734896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E5A3B171-80C2-4A5A-BD63-5B24C8780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4734896"/>
                <a:ext cx="1029216" cy="5398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E9C59A6-E9EB-4A08-808F-B1A63326E369}"/>
                  </a:ext>
                </a:extLst>
              </p:cNvPr>
              <p:cNvSpPr/>
              <p:nvPr/>
            </p:nvSpPr>
            <p:spPr>
              <a:xfrm>
                <a:off x="1963367" y="5314193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9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E9C59A6-E9EB-4A08-808F-B1A63326E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7" y="5314193"/>
                <a:ext cx="1029216" cy="53985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BB4E29-55B7-4AA1-ACF4-1907711B4E2B}"/>
                  </a:ext>
                </a:extLst>
              </p:cNvPr>
              <p:cNvSpPr/>
              <p:nvPr/>
            </p:nvSpPr>
            <p:spPr>
              <a:xfrm>
                <a:off x="3042686" y="5314193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FBB4E29-55B7-4AA1-ACF4-1907711B4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5314193"/>
                <a:ext cx="1029216" cy="53985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698617-1B9B-4C53-905F-54DE3390D3DA}"/>
                  </a:ext>
                </a:extLst>
              </p:cNvPr>
              <p:cNvSpPr/>
              <p:nvPr/>
            </p:nvSpPr>
            <p:spPr>
              <a:xfrm>
                <a:off x="1963367" y="5903340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1/3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1698617-1B9B-4C53-905F-54DE3390D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67" y="5903340"/>
                <a:ext cx="1029216" cy="53985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9B264A-F7E3-4392-88EB-F77E1D298D11}"/>
                  </a:ext>
                </a:extLst>
              </p:cNvPr>
              <p:cNvSpPr/>
              <p:nvPr/>
            </p:nvSpPr>
            <p:spPr>
              <a:xfrm>
                <a:off x="3042686" y="5903340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59B264A-F7E3-4392-88EB-F77E1D298D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2686" y="5903340"/>
                <a:ext cx="1029216" cy="53985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6BE1105-75DC-4C0C-B3DA-E2E8336D4E6A}"/>
                  </a:ext>
                </a:extLst>
              </p:cNvPr>
              <p:cNvSpPr/>
              <p:nvPr/>
            </p:nvSpPr>
            <p:spPr>
              <a:xfrm>
                <a:off x="5785754" y="4135907"/>
                <a:ext cx="1023060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6BE1105-75DC-4C0C-B3DA-E2E8336D4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754" y="4135907"/>
                <a:ext cx="1023060" cy="53985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A7C071-3855-4CE2-BAFC-D60D26B9085E}"/>
                  </a:ext>
                </a:extLst>
              </p:cNvPr>
              <p:cNvSpPr/>
              <p:nvPr/>
            </p:nvSpPr>
            <p:spPr>
              <a:xfrm>
                <a:off x="6865073" y="4135907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A7C071-3855-4CE2-BAFC-D60D26B90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073" y="4135907"/>
                <a:ext cx="1029216" cy="53985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440D90-9FBD-4060-AC71-BA181728A90E}"/>
                  </a:ext>
                </a:extLst>
              </p:cNvPr>
              <p:cNvSpPr/>
              <p:nvPr/>
            </p:nvSpPr>
            <p:spPr>
              <a:xfrm>
                <a:off x="5779596" y="4720971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5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7440D90-9FBD-4060-AC71-BA181728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96" y="4720971"/>
                <a:ext cx="1029217" cy="53985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3D54855-F251-453B-A71B-4FF2E6FEDEFB}"/>
                  </a:ext>
                </a:extLst>
              </p:cNvPr>
              <p:cNvSpPr/>
              <p:nvPr/>
            </p:nvSpPr>
            <p:spPr>
              <a:xfrm>
                <a:off x="6870475" y="4720971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3D54855-F251-453B-A71B-4FF2E6FED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475" y="4720971"/>
                <a:ext cx="1029216" cy="539851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1A5D239-1A42-4F68-AF5D-1A3B846EEC45}"/>
                  </a:ext>
                </a:extLst>
              </p:cNvPr>
              <p:cNvSpPr/>
              <p:nvPr/>
            </p:nvSpPr>
            <p:spPr>
              <a:xfrm>
                <a:off x="5779596" y="5314193"/>
                <a:ext cx="1029217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22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1A5D239-1A42-4F68-AF5D-1A3B846EE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596" y="5314193"/>
                <a:ext cx="1029217" cy="53985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970BA01-A0B3-4788-B24F-CB02AC5E1F72}"/>
                  </a:ext>
                </a:extLst>
              </p:cNvPr>
              <p:cNvSpPr/>
              <p:nvPr/>
            </p:nvSpPr>
            <p:spPr>
              <a:xfrm>
                <a:off x="6865073" y="5314193"/>
                <a:ext cx="1029216" cy="53985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−6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970BA01-A0B3-4788-B24F-CB02AC5E1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073" y="5314193"/>
                <a:ext cx="1029216" cy="53985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85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17" grpId="1"/>
      <p:bldP spid="19" grpId="0"/>
      <p:bldP spid="20" grpId="0"/>
      <p:bldP spid="22" grpId="0" animBg="1"/>
      <p:bldP spid="23" grpId="0" animBg="1"/>
      <p:bldP spid="24" grpId="0" animBg="1"/>
      <p:bldP spid="18" grpId="0" animBg="1"/>
      <p:bldP spid="21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4" grpId="0" animBg="1"/>
      <p:bldP spid="37" grpId="0" animBg="1"/>
      <p:bldP spid="41" grpId="0" animBg="1"/>
      <p:bldP spid="41" grpId="1" animBg="1"/>
      <p:bldP spid="42" grpId="0"/>
      <p:bldP spid="42" grpId="1"/>
      <p:bldP spid="44" grpId="0"/>
      <p:bldP spid="44" grpId="1"/>
      <p:bldP spid="43" grpId="0"/>
      <p:bldP spid="43" grpId="1"/>
      <p:bldP spid="45" grpId="0"/>
      <p:bldP spid="45" grpId="1"/>
      <p:bldP spid="46" grpId="0"/>
      <p:bldP spid="46" grpId="1"/>
      <p:bldP spid="48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498502"/>
            <a:ext cx="8180207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2005882" y="307505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Method:6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172752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853947" y="2780633"/>
            <a:ext cx="47975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        Algebraic &amp; Geometric Multiplicity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595740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7AD7-E4D5-44D7-BE14-B3791021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Linearly Dependent and Independent Eigen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1781BF-4C05-4A73-8694-57B2FE68B717}"/>
                  </a:ext>
                </a:extLst>
              </p:cNvPr>
              <p:cNvSpPr/>
              <p:nvPr/>
            </p:nvSpPr>
            <p:spPr>
              <a:xfrm>
                <a:off x="743871" y="2022995"/>
                <a:ext cx="2012212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C1781BF-4C05-4A73-8694-57B2FE68B7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1" y="2022995"/>
                <a:ext cx="2012212" cy="9479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D1D03-3A48-4601-9549-D5BDDD6717CC}"/>
                  </a:ext>
                </a:extLst>
              </p:cNvPr>
              <p:cNvSpPr/>
              <p:nvPr/>
            </p:nvSpPr>
            <p:spPr>
              <a:xfrm>
                <a:off x="2428856" y="2022995"/>
                <a:ext cx="2012212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&amp; </m:t>
                          </m:r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3AD1D03-3A48-4601-9549-D5BDDD671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56" y="2022995"/>
                <a:ext cx="2012212" cy="9479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3">
            <a:extLst>
              <a:ext uri="{FF2B5EF4-FFF2-40B4-BE49-F238E27FC236}">
                <a16:creationId xmlns:a16="http://schemas.microsoft.com/office/drawing/2014/main" id="{57A5AFA8-D24A-47B5-8982-77C99EBA317D}"/>
              </a:ext>
            </a:extLst>
          </p:cNvPr>
          <p:cNvSpPr/>
          <p:nvPr/>
        </p:nvSpPr>
        <p:spPr>
          <a:xfrm flipV="1">
            <a:off x="313814" y="222249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8BAD14-90E3-4CBA-B6EC-2FAAF44249AD}"/>
                  </a:ext>
                </a:extLst>
              </p:cNvPr>
              <p:cNvSpPr/>
              <p:nvPr/>
            </p:nvSpPr>
            <p:spPr>
              <a:xfrm>
                <a:off x="890591" y="2997874"/>
                <a:ext cx="2643275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Now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D8BAD14-90E3-4CBA-B6EC-2FAAF44249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591" y="2997874"/>
                <a:ext cx="2643275" cy="947903"/>
              </a:xfrm>
              <a:prstGeom prst="rect">
                <a:avLst/>
              </a:prstGeom>
              <a:blipFill>
                <a:blip r:embed="rId4"/>
                <a:stretch>
                  <a:fillRect l="-46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D612D3-36B8-449C-AB8B-995BEE48C1BE}"/>
                  </a:ext>
                </a:extLst>
              </p:cNvPr>
              <p:cNvSpPr/>
              <p:nvPr/>
            </p:nvSpPr>
            <p:spPr>
              <a:xfrm>
                <a:off x="1262840" y="3966736"/>
                <a:ext cx="2472033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D612D3-36B8-449C-AB8B-995BEE48C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40" y="3966736"/>
                <a:ext cx="2472033" cy="9479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5AAF88-67DC-4C90-99B5-1542D4C96EF0}"/>
                  </a:ext>
                </a:extLst>
              </p:cNvPr>
              <p:cNvSpPr/>
              <p:nvPr/>
            </p:nvSpPr>
            <p:spPr>
              <a:xfrm>
                <a:off x="1262840" y="4927518"/>
                <a:ext cx="2175820" cy="536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25AAF88-67DC-4C90-99B5-1542D4C96E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40" y="4927518"/>
                <a:ext cx="2175820" cy="536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466E65C-0686-465B-869D-DF786B9F5BE1}"/>
                  </a:ext>
                </a:extLst>
              </p:cNvPr>
              <p:cNvSpPr/>
              <p:nvPr/>
            </p:nvSpPr>
            <p:spPr>
              <a:xfrm>
                <a:off x="511431" y="910705"/>
                <a:ext cx="3974850" cy="99062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200" b="1" i="0" dirty="0">
                    <a:solidFill>
                      <a:srgbClr val="002060"/>
                    </a:solidFill>
                    <a:latin typeface="+mj-lt"/>
                  </a:rPr>
                  <a:t>Linearly Dependent Vectors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466E65C-0686-465B-869D-DF786B9F5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431" y="910705"/>
                <a:ext cx="3974850" cy="990628"/>
              </a:xfrm>
              <a:prstGeom prst="roundRect">
                <a:avLst/>
              </a:prstGeom>
              <a:blipFill>
                <a:blip r:embed="rId7"/>
                <a:stretch>
                  <a:fillRect t="-7975" b="-22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F367AE-B3A5-4563-84D0-0F5DE72339AE}"/>
                  </a:ext>
                </a:extLst>
              </p:cNvPr>
              <p:cNvSpPr/>
              <p:nvPr/>
            </p:nvSpPr>
            <p:spPr>
              <a:xfrm>
                <a:off x="906240" y="5493130"/>
                <a:ext cx="4127253" cy="536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are Linearly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F367AE-B3A5-4563-84D0-0F5DE7233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40" y="5493130"/>
                <a:ext cx="4127253" cy="536119"/>
              </a:xfrm>
              <a:prstGeom prst="rect">
                <a:avLst/>
              </a:prstGeom>
              <a:blipFill>
                <a:blip r:embed="rId8"/>
                <a:stretch>
                  <a:fillRect t="-11364" b="-28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422B2D3-4D41-4510-AA91-070EBAE9B4BB}"/>
              </a:ext>
            </a:extLst>
          </p:cNvPr>
          <p:cNvSpPr/>
          <p:nvPr/>
        </p:nvSpPr>
        <p:spPr>
          <a:xfrm>
            <a:off x="906240" y="5976114"/>
            <a:ext cx="3124845" cy="53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Dependent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vectors.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A13FE66-C3EA-4B6F-8D6F-55E0D454F3F8}"/>
              </a:ext>
            </a:extLst>
          </p:cNvPr>
          <p:cNvSpPr/>
          <p:nvPr/>
        </p:nvSpPr>
        <p:spPr>
          <a:xfrm>
            <a:off x="5065911" y="870710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7FA2A58-60B6-4D13-BEFF-A981B47C0FB3}"/>
                  </a:ext>
                </a:extLst>
              </p:cNvPr>
              <p:cNvSpPr/>
              <p:nvPr/>
            </p:nvSpPr>
            <p:spPr>
              <a:xfrm>
                <a:off x="6512771" y="910705"/>
                <a:ext cx="4314610" cy="990628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3200" b="1" i="0" dirty="0">
                    <a:solidFill>
                      <a:srgbClr val="002060"/>
                    </a:solidFill>
                    <a:latin typeface="+mj-lt"/>
                  </a:rPr>
                  <a:t>Linearly Independent Vectors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A7FA2A58-60B6-4D13-BEFF-A981B47C0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771" y="910705"/>
                <a:ext cx="4314610" cy="990628"/>
              </a:xfrm>
              <a:prstGeom prst="roundRect">
                <a:avLst/>
              </a:prstGeom>
              <a:blipFill>
                <a:blip r:embed="rId9"/>
                <a:stretch>
                  <a:fillRect t="-7975" b="-22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A5619F-1DB2-4CFC-8D3F-3F9911E0F4DB}"/>
                  </a:ext>
                </a:extLst>
              </p:cNvPr>
              <p:cNvSpPr/>
              <p:nvPr/>
            </p:nvSpPr>
            <p:spPr>
              <a:xfrm>
                <a:off x="5999407" y="1994176"/>
                <a:ext cx="2012212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A5619F-1DB2-4CFC-8D3F-3F9911E0F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407" y="1994176"/>
                <a:ext cx="2012212" cy="9479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095417-101F-4145-BF09-E7E135A0F32A}"/>
                  </a:ext>
                </a:extLst>
              </p:cNvPr>
              <p:cNvSpPr/>
              <p:nvPr/>
            </p:nvSpPr>
            <p:spPr>
              <a:xfrm>
                <a:off x="7563368" y="1994176"/>
                <a:ext cx="2296735" cy="9479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&amp; </m:t>
                          </m:r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1095417-101F-4145-BF09-E7E135A0F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368" y="1994176"/>
                <a:ext cx="2296735" cy="9479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6F9E3A9F-F7EB-4EA6-84C8-5E96EF9E6AB7}"/>
              </a:ext>
            </a:extLst>
          </p:cNvPr>
          <p:cNvSpPr/>
          <p:nvPr/>
        </p:nvSpPr>
        <p:spPr>
          <a:xfrm flipV="1">
            <a:off x="5569350" y="219368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C752A6B-C5FC-4DCD-A2D0-9C1F28F87E9E}"/>
                  </a:ext>
                </a:extLst>
              </p:cNvPr>
              <p:cNvSpPr/>
              <p:nvPr/>
            </p:nvSpPr>
            <p:spPr>
              <a:xfrm>
                <a:off x="6037662" y="3034922"/>
                <a:ext cx="2175821" cy="536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C752A6B-C5FC-4DCD-A2D0-9C1F28F87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662" y="3034922"/>
                <a:ext cx="2175821" cy="5361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E0A9FC-689C-4E01-A070-6DD4A80D6231}"/>
                  </a:ext>
                </a:extLst>
              </p:cNvPr>
              <p:cNvSpPr/>
              <p:nvPr/>
            </p:nvSpPr>
            <p:spPr>
              <a:xfrm>
                <a:off x="8011619" y="3074916"/>
                <a:ext cx="2175820" cy="536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E0A9FC-689C-4E01-A070-6DD4A80D6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619" y="3074916"/>
                <a:ext cx="2175820" cy="536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CCB95A-ECC0-43FA-BC5A-2D2AE245A6DB}"/>
                  </a:ext>
                </a:extLst>
              </p:cNvPr>
              <p:cNvSpPr/>
              <p:nvPr/>
            </p:nvSpPr>
            <p:spPr>
              <a:xfrm>
                <a:off x="6175636" y="3683830"/>
                <a:ext cx="4127253" cy="5361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are Linearly</a:t>
                </a: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DCCB95A-ECC0-43FA-BC5A-2D2AE245A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636" y="3683830"/>
                <a:ext cx="4127253" cy="536119"/>
              </a:xfrm>
              <a:prstGeom prst="rect">
                <a:avLst/>
              </a:prstGeom>
              <a:blipFill>
                <a:blip r:embed="rId14"/>
                <a:stretch>
                  <a:fillRect t="-11364" b="-28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2A5FC1C-57D2-48CB-9C19-BB8A741A704C}"/>
              </a:ext>
            </a:extLst>
          </p:cNvPr>
          <p:cNvSpPr/>
          <p:nvPr/>
        </p:nvSpPr>
        <p:spPr>
          <a:xfrm>
            <a:off x="6175636" y="4166814"/>
            <a:ext cx="3264172" cy="5361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Independent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vectors.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2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/>
      <p:bldP spid="9" grpId="0"/>
      <p:bldP spid="10" grpId="0" animBg="1"/>
      <p:bldP spid="11" grpId="0"/>
      <p:bldP spid="12" grpId="0"/>
      <p:bldP spid="13" grpId="0" animBg="1"/>
      <p:bldP spid="14" grpId="0" animBg="1"/>
      <p:bldP spid="15" grpId="0"/>
      <p:bldP spid="16" grpId="0"/>
      <p:bldP spid="17" grpId="0" animBg="1"/>
      <p:bldP spid="18" grpId="0"/>
      <p:bldP spid="20" grpId="0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C151-21F2-4784-9576-9FD38ECD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 Your Information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354139-FA55-4AF6-9FD7-4F678BC113FA}"/>
              </a:ext>
            </a:extLst>
          </p:cNvPr>
          <p:cNvSpPr/>
          <p:nvPr/>
        </p:nvSpPr>
        <p:spPr>
          <a:xfrm>
            <a:off x="826442" y="909793"/>
            <a:ext cx="3409147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Thus, the eigen vector</a:t>
            </a:r>
          </a:p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" name="Right Arrow 3">
            <a:extLst>
              <a:ext uri="{FF2B5EF4-FFF2-40B4-BE49-F238E27FC236}">
                <a16:creationId xmlns:a16="http://schemas.microsoft.com/office/drawing/2014/main" id="{794B6F9F-896D-4DE4-9E56-9A503C4CD7E3}"/>
              </a:ext>
            </a:extLst>
          </p:cNvPr>
          <p:cNvSpPr/>
          <p:nvPr/>
        </p:nvSpPr>
        <p:spPr>
          <a:xfrm flipV="1">
            <a:off x="246260" y="94482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E449C-8F7B-4A05-9A37-2C37A94CEF2A}"/>
                  </a:ext>
                </a:extLst>
              </p:cNvPr>
              <p:cNvSpPr/>
              <p:nvPr/>
            </p:nvSpPr>
            <p:spPr>
              <a:xfrm>
                <a:off x="660118" y="2357433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1E449C-8F7B-4A05-9A37-2C37A94CE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8" y="2357433"/>
                <a:ext cx="1678337" cy="12968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110015-35AA-4023-92FD-BF28E1E5F5B8}"/>
                  </a:ext>
                </a:extLst>
              </p:cNvPr>
              <p:cNvSpPr/>
              <p:nvPr/>
            </p:nvSpPr>
            <p:spPr>
              <a:xfrm>
                <a:off x="2082642" y="2363015"/>
                <a:ext cx="2305144" cy="94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7110015-35AA-4023-92FD-BF28E1E5F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642" y="2363015"/>
                <a:ext cx="2305144" cy="943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B3AD39-F794-4986-A894-B3782E9F1B6D}"/>
              </a:ext>
            </a:extLst>
          </p:cNvPr>
          <p:cNvSpPr txBox="1"/>
          <p:nvPr/>
        </p:nvSpPr>
        <p:spPr>
          <a:xfrm>
            <a:off x="822083" y="1337473"/>
            <a:ext cx="4810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corresponding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to the eigen value</a:t>
            </a: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BB759B-44A2-4BF9-B462-0F5C72CCDEFF}"/>
                  </a:ext>
                </a:extLst>
              </p:cNvPr>
              <p:cNvSpPr/>
              <p:nvPr/>
            </p:nvSpPr>
            <p:spPr>
              <a:xfrm>
                <a:off x="745793" y="1803523"/>
                <a:ext cx="161740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is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BB759B-44A2-4BF9-B462-0F5C72CCD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93" y="1803523"/>
                <a:ext cx="1617404" cy="542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EE0DD8-DF8D-4A6D-8EE8-0575AB967009}"/>
                  </a:ext>
                </a:extLst>
              </p:cNvPr>
              <p:cNvSpPr/>
              <p:nvPr/>
            </p:nvSpPr>
            <p:spPr>
              <a:xfrm>
                <a:off x="1954786" y="3375691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7EE0DD8-DF8D-4A6D-8EE8-0575AB967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786" y="3375691"/>
                <a:ext cx="2083711" cy="12968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0907C6-4FA8-4F55-B354-209FF2585D4B}"/>
                  </a:ext>
                </a:extLst>
              </p:cNvPr>
              <p:cNvSpPr txBox="1"/>
              <p:nvPr/>
            </p:nvSpPr>
            <p:spPr>
              <a:xfrm>
                <a:off x="3638662" y="3525324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0907C6-4FA8-4F55-B354-209FF2585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62" y="3525324"/>
                <a:ext cx="123998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C073B8-C6A0-44BF-855E-5CB42CB2ED21}"/>
                  </a:ext>
                </a:extLst>
              </p:cNvPr>
              <p:cNvSpPr txBox="1"/>
              <p:nvPr/>
            </p:nvSpPr>
            <p:spPr>
              <a:xfrm>
                <a:off x="802517" y="4189015"/>
                <a:ext cx="48121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CC073B8-C6A0-44BF-855E-5CB42CB2E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17" y="4189015"/>
                <a:ext cx="4812175" cy="523220"/>
              </a:xfrm>
              <a:prstGeom prst="rect">
                <a:avLst/>
              </a:prstGeom>
              <a:blipFill>
                <a:blip r:embed="rId7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37346B-9BDB-4DBB-982D-3F362FEF2D26}"/>
                  </a:ext>
                </a:extLst>
              </p:cNvPr>
              <p:cNvSpPr txBox="1"/>
              <p:nvPr/>
            </p:nvSpPr>
            <p:spPr>
              <a:xfrm>
                <a:off x="2350430" y="3363982"/>
                <a:ext cx="123532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37346B-9BDB-4DBB-982D-3F362FEF2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430" y="3363982"/>
                <a:ext cx="1235320" cy="8107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22E7EF-EF52-4551-96F5-340E13383E19}"/>
                  </a:ext>
                </a:extLst>
              </p:cNvPr>
              <p:cNvSpPr txBox="1"/>
              <p:nvPr/>
            </p:nvSpPr>
            <p:spPr>
              <a:xfrm>
                <a:off x="4673301" y="4852706"/>
                <a:ext cx="2845398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igen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Vector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22E7EF-EF52-4551-96F5-340E1338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301" y="4852706"/>
                <a:ext cx="284539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74D285-FFE2-4224-83FB-31B957BE16C2}"/>
              </a:ext>
            </a:extLst>
          </p:cNvPr>
          <p:cNvCxnSpPr>
            <a:cxnSpLocks/>
          </p:cNvCxnSpPr>
          <p:nvPr/>
        </p:nvCxnSpPr>
        <p:spPr>
          <a:xfrm>
            <a:off x="3512576" y="5117103"/>
            <a:ext cx="1051842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09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96296E-6 L 4.16667E-7 0.1942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3" grpId="1"/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0F4F-AE39-4E59-B084-36AAB052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&amp; Geometric Multiplicity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564F7E-2292-44FE-AED1-71CFF433B170}"/>
                  </a:ext>
                </a:extLst>
              </p:cNvPr>
              <p:cNvSpPr/>
              <p:nvPr/>
            </p:nvSpPr>
            <p:spPr>
              <a:xfrm>
                <a:off x="826442" y="909793"/>
                <a:ext cx="1111929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If Eigen value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 of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 is repeated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-times,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 is called the </a:t>
                </a:r>
                <a:r>
                  <a:rPr lang="en-IN" sz="2800" b="0" dirty="0">
                    <a:solidFill>
                      <a:srgbClr val="FF0000"/>
                    </a:solidFill>
                    <a:latin typeface="+mj-lt"/>
                  </a:rPr>
                  <a:t>Algebraic</a:t>
                </a:r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E564F7E-2292-44FE-AED1-71CFF433B1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2" y="909793"/>
                <a:ext cx="11119298" cy="602654"/>
              </a:xfrm>
              <a:prstGeom prst="rect">
                <a:avLst/>
              </a:prstGeom>
              <a:blipFill>
                <a:blip r:embed="rId2"/>
                <a:stretch>
                  <a:fillRect l="-1151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3">
            <a:extLst>
              <a:ext uri="{FF2B5EF4-FFF2-40B4-BE49-F238E27FC236}">
                <a16:creationId xmlns:a16="http://schemas.microsoft.com/office/drawing/2014/main" id="{699C7F71-F116-43CE-BEF0-31ECECDB9DBE}"/>
              </a:ext>
            </a:extLst>
          </p:cNvPr>
          <p:cNvSpPr/>
          <p:nvPr/>
        </p:nvSpPr>
        <p:spPr>
          <a:xfrm flipV="1">
            <a:off x="246260" y="94482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011139-9771-4023-9F80-C53B8852A555}"/>
                  </a:ext>
                </a:extLst>
              </p:cNvPr>
              <p:cNvSpPr/>
              <p:nvPr/>
            </p:nvSpPr>
            <p:spPr>
              <a:xfrm>
                <a:off x="823037" y="1444745"/>
                <a:ext cx="3349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Multiplicity</a:t>
                </a:r>
                <a:r>
                  <a:rPr lang="en-IN" sz="2800" dirty="0">
                    <a:solidFill>
                      <a:srgbClr val="002060"/>
                    </a:solidFill>
                  </a:rPr>
                  <a:t>(A.M.)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4011139-9771-4023-9F80-C53B8852A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7" y="1444745"/>
                <a:ext cx="3349718" cy="602654"/>
              </a:xfrm>
              <a:prstGeom prst="rect">
                <a:avLst/>
              </a:prstGeom>
              <a:blipFill>
                <a:blip r:embed="rId3"/>
                <a:stretch>
                  <a:fillRect l="-3636" t="-11111" r="-5455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CFEF53-CD49-4B54-AFC3-4B6DFE92C2BF}"/>
                  </a:ext>
                </a:extLst>
              </p:cNvPr>
              <p:cNvSpPr/>
              <p:nvPr/>
            </p:nvSpPr>
            <p:spPr>
              <a:xfrm>
                <a:off x="823037" y="2036280"/>
                <a:ext cx="150803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1" i="0" dirty="0">
                    <a:solidFill>
                      <a:srgbClr val="002060"/>
                    </a:solidFill>
                    <a:latin typeface="+mj-lt"/>
                  </a:rPr>
                  <a:t>Example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CFEF53-CD49-4B54-AFC3-4B6DFE92C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7" y="2036280"/>
                <a:ext cx="1508039" cy="602654"/>
              </a:xfrm>
              <a:prstGeom prst="rect">
                <a:avLst/>
              </a:prstGeom>
              <a:blipFill>
                <a:blip r:embed="rId4"/>
                <a:stretch>
                  <a:fillRect l="-8097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5ADC29-C02C-483F-89E5-58378202FE70}"/>
                  </a:ext>
                </a:extLst>
              </p:cNvPr>
              <p:cNvSpPr/>
              <p:nvPr/>
            </p:nvSpPr>
            <p:spPr>
              <a:xfrm>
                <a:off x="3937577" y="2047399"/>
                <a:ext cx="2926862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then A.M. of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45ADC29-C02C-483F-89E5-58378202FE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577" y="2047399"/>
                <a:ext cx="2926862" cy="602654"/>
              </a:xfrm>
              <a:prstGeom prst="rect">
                <a:avLst/>
              </a:prstGeom>
              <a:blipFill>
                <a:blip r:embed="rId5"/>
                <a:stretch>
                  <a:fillRect l="-4375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856F329-7581-43EE-99AD-3A950C669FE5}"/>
                  </a:ext>
                </a:extLst>
              </p:cNvPr>
              <p:cNvSpPr/>
              <p:nvPr/>
            </p:nvSpPr>
            <p:spPr>
              <a:xfrm>
                <a:off x="6709892" y="2047399"/>
                <a:ext cx="2926862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A.M. of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856F329-7581-43EE-99AD-3A950C669F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892" y="2047399"/>
                <a:ext cx="2926862" cy="602654"/>
              </a:xfrm>
              <a:prstGeom prst="rect">
                <a:avLst/>
              </a:prstGeom>
              <a:blipFill>
                <a:blip r:embed="rId6"/>
                <a:stretch>
                  <a:fillRect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6F9056-73F3-428A-87A5-EFD99BF6B631}"/>
                  </a:ext>
                </a:extLst>
              </p:cNvPr>
              <p:cNvSpPr/>
              <p:nvPr/>
            </p:nvSpPr>
            <p:spPr>
              <a:xfrm>
                <a:off x="826442" y="2638934"/>
                <a:ext cx="11176262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The number of Linearly Independent Eigen vectors corresponding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 is called</a:t>
                </a:r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6F9056-73F3-428A-87A5-EFD99BF6B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2" y="2638934"/>
                <a:ext cx="11176262" cy="602654"/>
              </a:xfrm>
              <a:prstGeom prst="rect">
                <a:avLst/>
              </a:prstGeom>
              <a:blipFill>
                <a:blip r:embed="rId7"/>
                <a:stretch>
                  <a:fillRect l="-1146" t="-11111" r="-655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3">
            <a:extLst>
              <a:ext uri="{FF2B5EF4-FFF2-40B4-BE49-F238E27FC236}">
                <a16:creationId xmlns:a16="http://schemas.microsoft.com/office/drawing/2014/main" id="{85FCD18B-3859-460F-96C8-F886ABF83C16}"/>
              </a:ext>
            </a:extLst>
          </p:cNvPr>
          <p:cNvSpPr/>
          <p:nvPr/>
        </p:nvSpPr>
        <p:spPr>
          <a:xfrm flipV="1">
            <a:off x="246260" y="267396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86CB40-5E44-41BB-BBFE-415FF3BAD748}"/>
                  </a:ext>
                </a:extLst>
              </p:cNvPr>
              <p:cNvSpPr/>
              <p:nvPr/>
            </p:nvSpPr>
            <p:spPr>
              <a:xfrm>
                <a:off x="830704" y="3230469"/>
                <a:ext cx="5054941" cy="534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Geometric Multiplicity</a:t>
                </a:r>
                <a:r>
                  <a:rPr lang="en-IN" sz="2800" dirty="0">
                    <a:solidFill>
                      <a:srgbClr val="002060"/>
                    </a:solidFill>
                  </a:rPr>
                  <a:t>(G.M.)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086CB40-5E44-41BB-BBFE-415FF3BAD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04" y="3230469"/>
                <a:ext cx="5054941" cy="534952"/>
              </a:xfrm>
              <a:prstGeom prst="rect">
                <a:avLst/>
              </a:prstGeom>
              <a:blipFill>
                <a:blip r:embed="rId8"/>
                <a:stretch>
                  <a:fillRect l="-2413" t="-12500" b="-284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C1DDB-65FA-46B0-8545-7954833170BD}"/>
                  </a:ext>
                </a:extLst>
              </p:cNvPr>
              <p:cNvSpPr/>
              <p:nvPr/>
            </p:nvSpPr>
            <p:spPr>
              <a:xfrm>
                <a:off x="2198055" y="3776540"/>
                <a:ext cx="1915225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for</a:t>
                </a:r>
                <a14:m>
                  <m:oMath xmlns:m="http://schemas.openxmlformats.org/officeDocument/2006/math">
                    <m:r>
                      <a:rPr lang="en-IN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01C1DDB-65FA-46B0-8545-795483317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055" y="3776540"/>
                <a:ext cx="1915225" cy="602654"/>
              </a:xfrm>
              <a:prstGeom prst="rect">
                <a:avLst/>
              </a:prstGeom>
              <a:blipFill>
                <a:blip r:embed="rId9"/>
                <a:stretch>
                  <a:fillRect l="-6688" t="-11224" b="-15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FEA3A1A-A21B-466B-92B2-F56D4F09CC8B}"/>
              </a:ext>
            </a:extLst>
          </p:cNvPr>
          <p:cNvSpPr/>
          <p:nvPr/>
        </p:nvSpPr>
        <p:spPr>
          <a:xfrm>
            <a:off x="2211807" y="4289254"/>
            <a:ext cx="3673835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L.I. eigen vectors are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C9FBD5-0E05-45C4-8F29-5B7B76A02F69}"/>
                  </a:ext>
                </a:extLst>
              </p:cNvPr>
              <p:cNvSpPr txBox="1"/>
              <p:nvPr/>
            </p:nvSpPr>
            <p:spPr>
              <a:xfrm>
                <a:off x="2763363" y="4887624"/>
                <a:ext cx="1814723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C9FBD5-0E05-45C4-8F29-5B7B76A02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63" y="4887624"/>
                <a:ext cx="1814723" cy="8107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7E7E2B-D04A-4E48-9C51-F35DDB787158}"/>
                  </a:ext>
                </a:extLst>
              </p:cNvPr>
              <p:cNvSpPr/>
              <p:nvPr/>
            </p:nvSpPr>
            <p:spPr>
              <a:xfrm>
                <a:off x="2211808" y="5805738"/>
                <a:ext cx="319731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then G.M.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27E7E2B-D04A-4E48-9C51-F35DDB787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808" y="5805738"/>
                <a:ext cx="3197319" cy="602654"/>
              </a:xfrm>
              <a:prstGeom prst="rect">
                <a:avLst/>
              </a:prstGeom>
              <a:blipFill>
                <a:blip r:embed="rId11"/>
                <a:stretch>
                  <a:fillRect l="-4008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588509-A0B6-4B09-A112-B1FDE8BE2431}"/>
              </a:ext>
            </a:extLst>
          </p:cNvPr>
          <p:cNvSpPr/>
          <p:nvPr/>
        </p:nvSpPr>
        <p:spPr>
          <a:xfrm>
            <a:off x="6040191" y="3833123"/>
            <a:ext cx="64800" cy="246621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EE1C52-2ACC-457D-A9CE-F20F4B199711}"/>
                  </a:ext>
                </a:extLst>
              </p:cNvPr>
              <p:cNvSpPr/>
              <p:nvPr/>
            </p:nvSpPr>
            <p:spPr>
              <a:xfrm>
                <a:off x="6417373" y="3765421"/>
                <a:ext cx="1947194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for</a:t>
                </a:r>
                <a14:m>
                  <m:oMath xmlns:m="http://schemas.openxmlformats.org/officeDocument/2006/math">
                    <m:r>
                      <a:rPr lang="en-IN" sz="2800" b="1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5EE1C52-2ACC-457D-A9CE-F20F4B199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373" y="3765421"/>
                <a:ext cx="1947194" cy="602654"/>
              </a:xfrm>
              <a:prstGeom prst="rect">
                <a:avLst/>
              </a:prstGeom>
              <a:blipFill>
                <a:blip r:embed="rId12"/>
                <a:stretch>
                  <a:fillRect l="-6583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FEEF971F-5268-4899-988B-8904130B4A45}"/>
              </a:ext>
            </a:extLst>
          </p:cNvPr>
          <p:cNvSpPr/>
          <p:nvPr/>
        </p:nvSpPr>
        <p:spPr>
          <a:xfrm>
            <a:off x="6387696" y="4289254"/>
            <a:ext cx="3342050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 L.I. eigen vector is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43F25E-3F7E-4364-AA8E-E29381DE2313}"/>
                  </a:ext>
                </a:extLst>
              </p:cNvPr>
              <p:cNvSpPr txBox="1"/>
              <p:nvPr/>
            </p:nvSpPr>
            <p:spPr>
              <a:xfrm>
                <a:off x="7329353" y="4887624"/>
                <a:ext cx="1236919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43F25E-3F7E-4364-AA8E-E29381DE2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353" y="4887624"/>
                <a:ext cx="1236919" cy="8107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AADA44-0201-4A22-B428-C97B59C20AF3}"/>
                  </a:ext>
                </a:extLst>
              </p:cNvPr>
              <p:cNvSpPr/>
              <p:nvPr/>
            </p:nvSpPr>
            <p:spPr>
              <a:xfrm>
                <a:off x="6387696" y="5805738"/>
                <a:ext cx="319731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then G.M.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AADA44-0201-4A22-B428-C97B59C20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696" y="5805738"/>
                <a:ext cx="3197319" cy="602654"/>
              </a:xfrm>
              <a:prstGeom prst="rect">
                <a:avLst/>
              </a:prstGeom>
              <a:blipFill>
                <a:blip r:embed="rId14"/>
                <a:stretch>
                  <a:fillRect l="-4008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137F7E-436D-4902-8777-AA9DC4FFBDAD}"/>
                  </a:ext>
                </a:extLst>
              </p:cNvPr>
              <p:cNvSpPr/>
              <p:nvPr/>
            </p:nvSpPr>
            <p:spPr>
              <a:xfrm>
                <a:off x="2152546" y="2047399"/>
                <a:ext cx="1963561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If</a:t>
                </a:r>
                <a14:m>
                  <m:oMath xmlns:m="http://schemas.openxmlformats.org/officeDocument/2006/math"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=1,1,2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137F7E-436D-4902-8777-AA9DC4FFB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46" y="2047399"/>
                <a:ext cx="1963561" cy="602654"/>
              </a:xfrm>
              <a:prstGeom prst="rect">
                <a:avLst/>
              </a:prstGeom>
              <a:blipFill>
                <a:blip r:embed="rId15"/>
                <a:stretch>
                  <a:fillRect l="-6211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4EF14F-9EF4-4DF0-B020-83C17F567019}"/>
                  </a:ext>
                </a:extLst>
              </p:cNvPr>
              <p:cNvSpPr/>
              <p:nvPr/>
            </p:nvSpPr>
            <p:spPr>
              <a:xfrm>
                <a:off x="830704" y="3743183"/>
                <a:ext cx="1508040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Example</a:t>
                </a:r>
                <a14:m>
                  <m:oMath xmlns:m="http://schemas.openxmlformats.org/officeDocument/2006/math">
                    <m:r>
                      <a:rPr lang="en-IN" sz="2800" b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14EF14F-9EF4-4DF0-B020-83C17F567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04" y="3743183"/>
                <a:ext cx="1508040" cy="602654"/>
              </a:xfrm>
              <a:prstGeom prst="rect">
                <a:avLst/>
              </a:prstGeom>
              <a:blipFill>
                <a:blip r:embed="rId16"/>
                <a:stretch>
                  <a:fillRect l="-8065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41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9" grpId="0"/>
      <p:bldP spid="10" grpId="0"/>
      <p:bldP spid="11" grpId="0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4610-78C7-42A9-AC3A-7DA9B7A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Remember this…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23B2AF-2B4D-4E2D-BE70-1FD83677A9E6}"/>
                  </a:ext>
                </a:extLst>
              </p:cNvPr>
              <p:cNvSpPr/>
              <p:nvPr/>
            </p:nvSpPr>
            <p:spPr>
              <a:xfrm>
                <a:off x="826441" y="864497"/>
                <a:ext cx="401449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G.M.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23B2AF-2B4D-4E2D-BE70-1FD83677A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1" y="864497"/>
                <a:ext cx="4014499" cy="602654"/>
              </a:xfrm>
              <a:prstGeom prst="rect">
                <a:avLst/>
              </a:prstGeom>
              <a:blipFill>
                <a:blip r:embed="rId2"/>
                <a:stretch>
                  <a:fillRect l="-3191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3">
            <a:extLst>
              <a:ext uri="{FF2B5EF4-FFF2-40B4-BE49-F238E27FC236}">
                <a16:creationId xmlns:a16="http://schemas.microsoft.com/office/drawing/2014/main" id="{F1A72402-71D2-4320-B271-B32D675590E5}"/>
              </a:ext>
            </a:extLst>
          </p:cNvPr>
          <p:cNvSpPr/>
          <p:nvPr/>
        </p:nvSpPr>
        <p:spPr>
          <a:xfrm flipV="1">
            <a:off x="246260" y="89953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766D354-7EF8-4A5B-BFD9-26304C11F5B0}"/>
                  </a:ext>
                </a:extLst>
              </p:cNvPr>
              <p:cNvSpPr/>
              <p:nvPr/>
            </p:nvSpPr>
            <p:spPr>
              <a:xfrm>
                <a:off x="4636440" y="864497"/>
                <a:ext cx="475408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; 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766D354-7EF8-4A5B-BFD9-26304C11F5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440" y="864497"/>
                <a:ext cx="4754089" cy="602654"/>
              </a:xfrm>
              <a:prstGeom prst="rect">
                <a:avLst/>
              </a:prstGeom>
              <a:blipFill>
                <a:blip r:embed="rId3"/>
                <a:stretch>
                  <a:fillRect l="-2696" t="-11111" r="-2567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352EE4-E402-4AC9-B96D-BE8E54233B8F}"/>
                  </a:ext>
                </a:extLst>
              </p:cNvPr>
              <p:cNvSpPr/>
              <p:nvPr/>
            </p:nvSpPr>
            <p:spPr>
              <a:xfrm>
                <a:off x="826441" y="1467151"/>
                <a:ext cx="401449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G.M.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A.M.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352EE4-E402-4AC9-B96D-BE8E54233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1" y="1467151"/>
                <a:ext cx="4014499" cy="602654"/>
              </a:xfrm>
              <a:prstGeom prst="rect">
                <a:avLst/>
              </a:prstGeom>
              <a:blipFill>
                <a:blip r:embed="rId4"/>
                <a:stretch>
                  <a:fillRect l="-3191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3">
            <a:extLst>
              <a:ext uri="{FF2B5EF4-FFF2-40B4-BE49-F238E27FC236}">
                <a16:creationId xmlns:a16="http://schemas.microsoft.com/office/drawing/2014/main" id="{E018B9B5-36A2-49A0-B34B-F8ADDE8768CF}"/>
              </a:ext>
            </a:extLst>
          </p:cNvPr>
          <p:cNvSpPr/>
          <p:nvPr/>
        </p:nvSpPr>
        <p:spPr>
          <a:xfrm flipV="1">
            <a:off x="246260" y="150218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2DB08AB-D12D-4423-9DA8-75F86F192F3E}"/>
                  </a:ext>
                </a:extLst>
              </p:cNvPr>
              <p:cNvSpPr/>
              <p:nvPr/>
            </p:nvSpPr>
            <p:spPr>
              <a:xfrm>
                <a:off x="246259" y="2069805"/>
                <a:ext cx="8292434" cy="602654"/>
              </a:xfrm>
              <a:prstGeom prst="roundRect">
                <a:avLst/>
              </a:pr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𝐏𝐫𝐨𝐜𝐞𝐝𝐮𝐫𝐞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𝐟𝐢𝐧𝐝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𝐆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𝐄𝐢𝐠𝐞𝐧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𝐕𝐚𝐥𝐮𝐞</m:t>
                      </m:r>
                      <m:r>
                        <a:rPr lang="en-IN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2DB08AB-D12D-4423-9DA8-75F86F192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59" y="2069805"/>
                <a:ext cx="8292434" cy="602654"/>
              </a:xfrm>
              <a:prstGeom prst="roundRect">
                <a:avLst/>
              </a:prstGeom>
              <a:blipFill>
                <a:blip r:embed="rId5"/>
                <a:stretch>
                  <a:fillRect b="-51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62689475-B339-468B-B030-93E258B0A8A7}"/>
              </a:ext>
            </a:extLst>
          </p:cNvPr>
          <p:cNvSpPr/>
          <p:nvPr/>
        </p:nvSpPr>
        <p:spPr>
          <a:xfrm>
            <a:off x="826441" y="2860788"/>
            <a:ext cx="6045006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Find the eigen values of the given matrix.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2" name="Right Arrow 3">
            <a:extLst>
              <a:ext uri="{FF2B5EF4-FFF2-40B4-BE49-F238E27FC236}">
                <a16:creationId xmlns:a16="http://schemas.microsoft.com/office/drawing/2014/main" id="{3CCFDE0B-26B6-4847-87DC-A2AE50B0E321}"/>
              </a:ext>
            </a:extLst>
          </p:cNvPr>
          <p:cNvSpPr/>
          <p:nvPr/>
        </p:nvSpPr>
        <p:spPr>
          <a:xfrm flipV="1">
            <a:off x="246260" y="289582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2C15A9-8346-434C-B180-E7DEF9054CEF}"/>
              </a:ext>
            </a:extLst>
          </p:cNvPr>
          <p:cNvSpPr/>
          <p:nvPr/>
        </p:nvSpPr>
        <p:spPr>
          <a:xfrm>
            <a:off x="826441" y="3463442"/>
            <a:ext cx="6045006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Write A.M. of each eigen values.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4" name="Right Arrow 3">
            <a:extLst>
              <a:ext uri="{FF2B5EF4-FFF2-40B4-BE49-F238E27FC236}">
                <a16:creationId xmlns:a16="http://schemas.microsoft.com/office/drawing/2014/main" id="{A9D51C57-822E-42DB-9775-3E6720DEFDBD}"/>
              </a:ext>
            </a:extLst>
          </p:cNvPr>
          <p:cNvSpPr/>
          <p:nvPr/>
        </p:nvSpPr>
        <p:spPr>
          <a:xfrm flipV="1">
            <a:off x="246260" y="349847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D65965-5A84-470A-8F49-5461CEE51A8F}"/>
              </a:ext>
            </a:extLst>
          </p:cNvPr>
          <p:cNvSpPr/>
          <p:nvPr/>
        </p:nvSpPr>
        <p:spPr>
          <a:xfrm>
            <a:off x="826440" y="4065942"/>
            <a:ext cx="7120771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Find eigen vectors(if asked) for each eigen value.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6" name="Right Arrow 3">
            <a:extLst>
              <a:ext uri="{FF2B5EF4-FFF2-40B4-BE49-F238E27FC236}">
                <a16:creationId xmlns:a16="http://schemas.microsoft.com/office/drawing/2014/main" id="{80140A0A-0B82-4781-B871-5C62A1551E1E}"/>
              </a:ext>
            </a:extLst>
          </p:cNvPr>
          <p:cNvSpPr/>
          <p:nvPr/>
        </p:nvSpPr>
        <p:spPr>
          <a:xfrm flipV="1">
            <a:off x="246260" y="410097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AA8047-18FC-443D-B773-C1481CE11BDF}"/>
              </a:ext>
            </a:extLst>
          </p:cNvPr>
          <p:cNvSpPr/>
          <p:nvPr/>
        </p:nvSpPr>
        <p:spPr>
          <a:xfrm>
            <a:off x="826440" y="4668596"/>
            <a:ext cx="7120771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Write G.M., which is number of L.I. eigen vectors.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18" name="Right Arrow 3">
            <a:extLst>
              <a:ext uri="{FF2B5EF4-FFF2-40B4-BE49-F238E27FC236}">
                <a16:creationId xmlns:a16="http://schemas.microsoft.com/office/drawing/2014/main" id="{4A25221C-9DE1-446E-B888-0C6C38DC5B1F}"/>
              </a:ext>
            </a:extLst>
          </p:cNvPr>
          <p:cNvSpPr/>
          <p:nvPr/>
        </p:nvSpPr>
        <p:spPr>
          <a:xfrm flipV="1">
            <a:off x="246260" y="470362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7B0849-C5EB-40A1-96CA-28D89C479871}"/>
              </a:ext>
            </a:extLst>
          </p:cNvPr>
          <p:cNvSpPr/>
          <p:nvPr/>
        </p:nvSpPr>
        <p:spPr>
          <a:xfrm>
            <a:off x="826440" y="5306129"/>
            <a:ext cx="7120771" cy="6026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Otherwise use the following formula for G.M.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20" name="Right Arrow 3">
            <a:extLst>
              <a:ext uri="{FF2B5EF4-FFF2-40B4-BE49-F238E27FC236}">
                <a16:creationId xmlns:a16="http://schemas.microsoft.com/office/drawing/2014/main" id="{06730EC4-444E-497A-A432-8548EA3FD7F4}"/>
              </a:ext>
            </a:extLst>
          </p:cNvPr>
          <p:cNvSpPr/>
          <p:nvPr/>
        </p:nvSpPr>
        <p:spPr>
          <a:xfrm flipV="1">
            <a:off x="246260" y="534116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FD2D07-F73D-4E54-A4D2-6269EA12FF3F}"/>
                  </a:ext>
                </a:extLst>
              </p:cNvPr>
              <p:cNvSpPr/>
              <p:nvPr/>
            </p:nvSpPr>
            <p:spPr>
              <a:xfrm>
                <a:off x="826441" y="5888535"/>
                <a:ext cx="401449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G.M.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FD2D07-F73D-4E54-A4D2-6269EA12FF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41" y="5888535"/>
                <a:ext cx="4014499" cy="602654"/>
              </a:xfrm>
              <a:prstGeom prst="rect">
                <a:avLst/>
              </a:prstGeom>
              <a:blipFill>
                <a:blip r:embed="rId6"/>
                <a:stretch>
                  <a:fillRect l="-3191" t="-1111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46700DC-5515-457A-9401-17C652C9B577}"/>
                  </a:ext>
                </a:extLst>
              </p:cNvPr>
              <p:cNvSpPr/>
              <p:nvPr/>
            </p:nvSpPr>
            <p:spPr>
              <a:xfrm>
                <a:off x="4636440" y="5888535"/>
                <a:ext cx="4754089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; 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46700DC-5515-457A-9401-17C652C9B5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440" y="5888535"/>
                <a:ext cx="4754089" cy="602654"/>
              </a:xfrm>
              <a:prstGeom prst="rect">
                <a:avLst/>
              </a:prstGeom>
              <a:blipFill>
                <a:blip r:embed="rId7"/>
                <a:stretch>
                  <a:fillRect l="-2696" t="-11111" r="-2567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FF43-9149-44EF-864B-20C94978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Method:6         Algebraic &amp; Geometric Multiplicity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CDBB1F-D4B4-4BB0-ADCE-6BC2E5C00B1F}"/>
              </a:ext>
            </a:extLst>
          </p:cNvPr>
          <p:cNvSpPr/>
          <p:nvPr/>
        </p:nvSpPr>
        <p:spPr>
          <a:xfrm>
            <a:off x="217718" y="79620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8EAF3-3481-4429-B9F9-2BD192768472}"/>
              </a:ext>
            </a:extLst>
          </p:cNvPr>
          <p:cNvSpPr/>
          <p:nvPr/>
        </p:nvSpPr>
        <p:spPr>
          <a:xfrm>
            <a:off x="217718" y="288482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B4E2B0C-A919-4014-BA94-F77B33777A27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11948D-DBEE-416A-A10D-8427561DF9FB}"/>
                  </a:ext>
                </a:extLst>
              </p:cNvPr>
              <p:cNvSpPr/>
              <p:nvPr/>
            </p:nvSpPr>
            <p:spPr>
              <a:xfrm>
                <a:off x="1885738" y="1422938"/>
                <a:ext cx="3532268" cy="1279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11948D-DBEE-416A-A10D-8427561D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38" y="1422938"/>
                <a:ext cx="3532268" cy="1279213"/>
              </a:xfrm>
              <a:prstGeom prst="rect">
                <a:avLst/>
              </a:prstGeom>
              <a:blipFill>
                <a:blip r:embed="rId2"/>
                <a:stretch>
                  <a:fillRect r="-24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/>
              <p:nvPr/>
            </p:nvSpPr>
            <p:spPr>
              <a:xfrm>
                <a:off x="1966583" y="2884827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given by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83" y="2884827"/>
                <a:ext cx="7908837" cy="468000"/>
              </a:xfrm>
              <a:prstGeom prst="rect">
                <a:avLst/>
              </a:prstGeom>
              <a:blipFill>
                <a:blip r:embed="rId3"/>
                <a:stretch>
                  <a:fillRect l="-161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/>
              <p:nvPr/>
            </p:nvSpPr>
            <p:spPr>
              <a:xfrm>
                <a:off x="1966583" y="3468177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83" y="3468177"/>
                <a:ext cx="593640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/>
              <p:nvPr/>
            </p:nvSpPr>
            <p:spPr>
              <a:xfrm>
                <a:off x="2330109" y="3455298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09" y="3455298"/>
                <a:ext cx="127038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/>
              <p:nvPr/>
            </p:nvSpPr>
            <p:spPr>
              <a:xfrm>
                <a:off x="3315947" y="3452488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947" y="3452488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/>
              <p:nvPr/>
            </p:nvSpPr>
            <p:spPr>
              <a:xfrm>
                <a:off x="4160116" y="3455298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116" y="3455298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/>
              <p:nvPr/>
            </p:nvSpPr>
            <p:spPr>
              <a:xfrm>
                <a:off x="4855924" y="3468177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924" y="3468177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/>
              <p:nvPr/>
            </p:nvSpPr>
            <p:spPr>
              <a:xfrm>
                <a:off x="1993314" y="4038648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14" y="4038648"/>
                <a:ext cx="3397214" cy="468000"/>
              </a:xfrm>
              <a:prstGeom prst="rect">
                <a:avLst/>
              </a:prstGeom>
              <a:blipFill>
                <a:blip r:embed="rId9"/>
                <a:stretch>
                  <a:fillRect l="-377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/>
              <p:nvPr/>
            </p:nvSpPr>
            <p:spPr>
              <a:xfrm>
                <a:off x="3348776" y="4562000"/>
                <a:ext cx="2367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=−3+4+2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776" y="4562000"/>
                <a:ext cx="2367640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/>
              <p:nvPr/>
            </p:nvSpPr>
            <p:spPr>
              <a:xfrm>
                <a:off x="5550957" y="4561999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957" y="4561999"/>
                <a:ext cx="82135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/>
              <p:nvPr/>
            </p:nvSpPr>
            <p:spPr>
              <a:xfrm>
                <a:off x="1937417" y="5043901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17" y="5043901"/>
                <a:ext cx="7378495" cy="468000"/>
              </a:xfrm>
              <a:prstGeom prst="rect">
                <a:avLst/>
              </a:prstGeom>
              <a:blipFill>
                <a:blip r:embed="rId12"/>
                <a:stretch>
                  <a:fillRect t="-12987" r="-744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8C0FA-AF97-4BF2-8C60-169F63CEDDB5}"/>
              </a:ext>
            </a:extLst>
          </p:cNvPr>
          <p:cNvCxnSpPr>
            <a:cxnSpLocks/>
          </p:cNvCxnSpPr>
          <p:nvPr/>
        </p:nvCxnSpPr>
        <p:spPr>
          <a:xfrm flipV="1">
            <a:off x="5871341" y="373863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/>
              <p:nvPr/>
            </p:nvSpPr>
            <p:spPr>
              <a:xfrm>
                <a:off x="6743485" y="3455298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485" y="3455298"/>
                <a:ext cx="821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DD4520B0-F1C9-47A5-92F8-7C29D3427821}"/>
              </a:ext>
            </a:extLst>
          </p:cNvPr>
          <p:cNvSpPr/>
          <p:nvPr/>
        </p:nvSpPr>
        <p:spPr>
          <a:xfrm>
            <a:off x="1275716" y="513254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/>
              <p:nvPr/>
            </p:nvSpPr>
            <p:spPr>
              <a:xfrm>
                <a:off x="1623976" y="5717799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76" y="5717799"/>
                <a:ext cx="1273911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/>
              <p:nvPr/>
            </p:nvSpPr>
            <p:spPr>
              <a:xfrm>
                <a:off x="4251142" y="556827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1142" y="5568275"/>
                <a:ext cx="1642669" cy="895183"/>
              </a:xfrm>
              <a:prstGeom prst="rect">
                <a:avLst/>
              </a:prstGeom>
              <a:blipFill>
                <a:blip r:embed="rId15"/>
                <a:stretch>
                  <a:fillRect r="-4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/>
              <p:nvPr/>
            </p:nvSpPr>
            <p:spPr>
              <a:xfrm>
                <a:off x="3940856" y="5734702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856" y="5734702"/>
                <a:ext cx="410677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/>
              <p:nvPr/>
            </p:nvSpPr>
            <p:spPr>
              <a:xfrm>
                <a:off x="5957879" y="5739696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879" y="5739696"/>
                <a:ext cx="41067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/>
              <p:nvPr/>
            </p:nvSpPr>
            <p:spPr>
              <a:xfrm>
                <a:off x="2611794" y="556827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794" y="5568276"/>
                <a:ext cx="1642669" cy="8951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/>
              <p:nvPr/>
            </p:nvSpPr>
            <p:spPr>
              <a:xfrm>
                <a:off x="6264735" y="5596041"/>
                <a:ext cx="1856023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735" y="5596041"/>
                <a:ext cx="1856023" cy="8951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C3B6BC4-7208-43E8-B042-DDE4D71AEF11}"/>
              </a:ext>
            </a:extLst>
          </p:cNvPr>
          <p:cNvSpPr/>
          <p:nvPr/>
        </p:nvSpPr>
        <p:spPr>
          <a:xfrm>
            <a:off x="1937417" y="825198"/>
            <a:ext cx="96627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eigen values and corresponding eigen vectors of the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E3A4C4-8823-430B-A1CF-279FA0B673E4}"/>
              </a:ext>
            </a:extLst>
          </p:cNvPr>
          <p:cNvSpPr/>
          <p:nvPr/>
        </p:nvSpPr>
        <p:spPr>
          <a:xfrm>
            <a:off x="5263529" y="1511019"/>
            <a:ext cx="760081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Also, find the algebraic and geometric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2388CD-D890-46BF-A33D-665EE40107BA}"/>
              </a:ext>
            </a:extLst>
          </p:cNvPr>
          <p:cNvSpPr/>
          <p:nvPr/>
        </p:nvSpPr>
        <p:spPr>
          <a:xfrm>
            <a:off x="5289482" y="2075743"/>
            <a:ext cx="5016780" cy="5296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multiplicity for each eigen value.</a:t>
            </a:r>
          </a:p>
        </p:txBody>
      </p:sp>
    </p:spTree>
    <p:extLst>
      <p:ext uri="{BB962C8B-B14F-4D97-AF65-F5344CB8AC3E}">
        <p14:creationId xmlns:p14="http://schemas.microsoft.com/office/powerpoint/2010/main" val="33860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7" grpId="0"/>
      <p:bldP spid="28" grpId="0"/>
      <p:bldP spid="29" grpId="0"/>
      <p:bldP spid="30" grpId="0"/>
      <p:bldP spid="31" grpId="0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/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/>
              <p:nvPr/>
            </p:nvSpPr>
            <p:spPr>
              <a:xfrm>
                <a:off x="3473954" y="877376"/>
                <a:ext cx="1751905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954" y="877376"/>
                <a:ext cx="1751905" cy="895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/>
              <p:nvPr/>
            </p:nvSpPr>
            <p:spPr>
              <a:xfrm>
                <a:off x="3170242" y="1042497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242" y="1042497"/>
                <a:ext cx="41067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/>
              <p:nvPr/>
            </p:nvSpPr>
            <p:spPr>
              <a:xfrm>
                <a:off x="5186544" y="104363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44" y="1043631"/>
                <a:ext cx="41067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/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/>
              <p:nvPr/>
            </p:nvSpPr>
            <p:spPr>
              <a:xfrm>
                <a:off x="5342950" y="877375"/>
                <a:ext cx="2128827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950" y="877375"/>
                <a:ext cx="2128827" cy="895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/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/>
              <p:nvPr/>
            </p:nvSpPr>
            <p:spPr>
              <a:xfrm>
                <a:off x="1742096" y="1735462"/>
                <a:ext cx="2072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2−1+2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96" y="1735462"/>
                <a:ext cx="2072873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/>
              <p:nvPr/>
            </p:nvSpPr>
            <p:spPr>
              <a:xfrm>
                <a:off x="3507686" y="1740896"/>
                <a:ext cx="75266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686" y="1740896"/>
                <a:ext cx="752666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/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/>
              <p:nvPr/>
            </p:nvSpPr>
            <p:spPr>
              <a:xfrm>
                <a:off x="2651162" y="2289157"/>
                <a:ext cx="54588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8−6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4−3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4−4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162" y="2289157"/>
                <a:ext cx="5458886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B242EBAB-838E-404D-83C4-5B0084496A47}"/>
              </a:ext>
            </a:extLst>
          </p:cNvPr>
          <p:cNvSpPr/>
          <p:nvPr/>
        </p:nvSpPr>
        <p:spPr>
          <a:xfrm>
            <a:off x="302439" y="238056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/>
              <p:nvPr/>
            </p:nvSpPr>
            <p:spPr>
              <a:xfrm>
                <a:off x="2252317" y="2743869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17" y="2743869"/>
                <a:ext cx="1080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BE770583-B240-44C1-8C17-2C208F3028BD}"/>
              </a:ext>
            </a:extLst>
          </p:cNvPr>
          <p:cNvSpPr/>
          <p:nvPr/>
        </p:nvSpPr>
        <p:spPr>
          <a:xfrm>
            <a:off x="302439" y="326882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/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blipFill>
                <a:blip r:embed="rId15"/>
                <a:stretch>
                  <a:fillRect l="-185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C27F8-86CC-4C08-BD99-29EAD0E33CBD}"/>
              </a:ext>
            </a:extLst>
          </p:cNvPr>
          <p:cNvGrpSpPr/>
          <p:nvPr/>
        </p:nvGrpSpPr>
        <p:grpSpPr>
          <a:xfrm>
            <a:off x="897437" y="3771709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EBCE1-9FBB-41B8-89F1-BB84CAB9F661}"/>
              </a:ext>
            </a:extLst>
          </p:cNvPr>
          <p:cNvGrpSpPr/>
          <p:nvPr/>
        </p:nvGrpSpPr>
        <p:grpSpPr>
          <a:xfrm>
            <a:off x="9255843" y="3816787"/>
            <a:ext cx="2659746" cy="936001"/>
            <a:chOff x="9532254" y="3356142"/>
            <a:chExt cx="2659746" cy="936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3511-120C-4F5C-A809-D9AC1598433E}"/>
                </a:ext>
              </a:extLst>
            </p:cNvPr>
            <p:cNvSpPr/>
            <p:nvPr/>
          </p:nvSpPr>
          <p:spPr>
            <a:xfrm rot="10800000" flipV="1">
              <a:off x="9532254" y="3356143"/>
              <a:ext cx="2608060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/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=3,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/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DD426-F698-4D86-A093-9D008154B43F}"/>
              </a:ext>
            </a:extLst>
          </p:cNvPr>
          <p:cNvGrpSpPr/>
          <p:nvPr/>
        </p:nvGrpSpPr>
        <p:grpSpPr>
          <a:xfrm>
            <a:off x="897951" y="4355059"/>
            <a:ext cx="3448966" cy="483689"/>
            <a:chOff x="1135912" y="3713885"/>
            <a:chExt cx="3267876" cy="483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/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/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/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/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26A511-C62F-453B-B621-ED514BA40C52}"/>
                  </a:ext>
                </a:extLst>
              </p:cNvPr>
              <p:cNvSpPr txBox="1"/>
              <p:nvPr/>
            </p:nvSpPr>
            <p:spPr>
              <a:xfrm>
                <a:off x="276411" y="493559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26A511-C62F-453B-B621-ED514BA40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935599"/>
                <a:ext cx="669323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BEC3F3C-B43F-4E66-A0C6-A3E610BCAF02}"/>
                  </a:ext>
                </a:extLst>
              </p:cNvPr>
              <p:cNvSpPr txBox="1"/>
              <p:nvPr/>
            </p:nvSpPr>
            <p:spPr>
              <a:xfrm>
                <a:off x="813852" y="4954098"/>
                <a:ext cx="2182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BEC3F3C-B43F-4E66-A0C6-A3E610BCA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852" y="4954098"/>
                <a:ext cx="218276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5A777C2-E0C8-41C5-AB0D-77AFE0684A26}"/>
              </a:ext>
            </a:extLst>
          </p:cNvPr>
          <p:cNvGrpSpPr/>
          <p:nvPr/>
        </p:nvGrpSpPr>
        <p:grpSpPr>
          <a:xfrm>
            <a:off x="6602503" y="4827424"/>
            <a:ext cx="5201385" cy="831140"/>
            <a:chOff x="9532253" y="3398592"/>
            <a:chExt cx="2608059" cy="93600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015EF4E-1754-4671-986C-57729661F33E}"/>
                </a:ext>
              </a:extLst>
            </p:cNvPr>
            <p:cNvSpPr/>
            <p:nvPr/>
          </p:nvSpPr>
          <p:spPr>
            <a:xfrm rot="10800000" flipV="1">
              <a:off x="9532253" y="3398592"/>
              <a:ext cx="2608059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6868936-98E7-4D69-A841-33380BE09F70}"/>
                    </a:ext>
                  </a:extLst>
                </p:cNvPr>
                <p:cNvSpPr/>
                <p:nvPr/>
              </p:nvSpPr>
              <p:spPr>
                <a:xfrm>
                  <a:off x="9532254" y="3548120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6868936-98E7-4D69-A841-33380BE09F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2254" y="3548120"/>
                  <a:ext cx="2577501" cy="468000"/>
                </a:xfrm>
                <a:prstGeom prst="rect">
                  <a:avLst/>
                </a:prstGeom>
                <a:blipFill>
                  <a:blip r:embed="rId31"/>
                  <a:stretch>
                    <a:fillRect b="-73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8A669C-6502-41FF-B11C-9074A74A7FF4}"/>
                  </a:ext>
                </a:extLst>
              </p:cNvPr>
              <p:cNvSpPr txBox="1"/>
              <p:nvPr/>
            </p:nvSpPr>
            <p:spPr>
              <a:xfrm>
                <a:off x="276411" y="550004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8A669C-6502-41FF-B11C-9074A74A7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5500045"/>
                <a:ext cx="66932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41897F9-5D98-4B63-8A76-97E94D912462}"/>
                  </a:ext>
                </a:extLst>
              </p:cNvPr>
              <p:cNvSpPr txBox="1"/>
              <p:nvPr/>
            </p:nvSpPr>
            <p:spPr>
              <a:xfrm>
                <a:off x="800405" y="5518544"/>
                <a:ext cx="18801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=1,1,1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41897F9-5D98-4B63-8A76-97E94D912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05" y="5518544"/>
                <a:ext cx="188015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53B992-BA75-4F9C-9D50-2F2C05D6AD6D}"/>
                  </a:ext>
                </a:extLst>
              </p:cNvPr>
              <p:cNvSpPr txBox="1"/>
              <p:nvPr/>
            </p:nvSpPr>
            <p:spPr>
              <a:xfrm>
                <a:off x="614256" y="6041764"/>
                <a:ext cx="2476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A.M. of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1=3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953B992-BA75-4F9C-9D50-2F2C05D6A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56" y="6041764"/>
                <a:ext cx="2476714" cy="523220"/>
              </a:xfrm>
              <a:prstGeom prst="rect">
                <a:avLst/>
              </a:prstGeom>
              <a:blipFill>
                <a:blip r:embed="rId3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2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37" grpId="0"/>
      <p:bldP spid="66" grpId="0"/>
      <p:bldP spid="67" grpId="0"/>
      <p:bldP spid="72" grpId="0"/>
      <p:bldP spid="73" grpId="0"/>
      <p:bldP spid="4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/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𝛌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 the eigen vector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λI</m:t>
                        </m:r>
                      </m:e>
                    </m:d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D731D5-32FF-4CE8-B224-6577AAA3C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3" y="782818"/>
                <a:ext cx="6952933" cy="468000"/>
              </a:xfrm>
              <a:prstGeom prst="rect">
                <a:avLst/>
              </a:prstGeom>
              <a:blipFill>
                <a:blip r:embed="rId3"/>
                <a:stretch>
                  <a:fillRect l="-1753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D478E631-FA7E-47C4-8F92-F9A36556AE94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8584933" y="3516816"/>
                <a:ext cx="3560385" cy="1357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933" y="3516816"/>
                <a:ext cx="3560385" cy="13576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/>
              <p:nvPr/>
            </p:nvSpPr>
            <p:spPr>
              <a:xfrm>
                <a:off x="5027237" y="1301778"/>
                <a:ext cx="2570759" cy="550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129682A-D5F3-436E-8F30-1B2D7475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237" y="1301778"/>
                <a:ext cx="2570759" cy="5500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/>
              <p:nvPr/>
            </p:nvSpPr>
            <p:spPr>
              <a:xfrm>
                <a:off x="4665616" y="13152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B1D63C-7C42-4AAF-ACAF-2ABA8443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616" y="1315213"/>
                <a:ext cx="6693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499525" y="2301875"/>
                <a:ext cx="3895146" cy="6027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25" y="2301875"/>
                <a:ext cx="3895146" cy="602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/>
              <p:nvPr/>
            </p:nvSpPr>
            <p:spPr>
              <a:xfrm>
                <a:off x="2291633" y="3254398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E00E46-1981-4BBC-A5EF-D4941D6A93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633" y="3254398"/>
                <a:ext cx="1678337" cy="12968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/>
              <p:nvPr/>
            </p:nvSpPr>
            <p:spPr>
              <a:xfrm>
                <a:off x="3343357" y="3212436"/>
                <a:ext cx="3125273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5B4AC5-8D9D-4D8E-AE26-A65DC23FA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357" y="3212436"/>
                <a:ext cx="3125273" cy="12968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7857849" y="1950732"/>
                <a:ext cx="3125273" cy="1237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49" y="1950732"/>
                <a:ext cx="3125273" cy="12377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3791088" y="1955688"/>
                <a:ext cx="4225224" cy="13841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88" y="1955688"/>
                <a:ext cx="4225224" cy="13841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/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103134-4A6A-4459-AD71-BBB73C7F2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07" y="5157856"/>
                <a:ext cx="3132665" cy="468000"/>
              </a:xfrm>
              <a:prstGeom prst="rect">
                <a:avLst/>
              </a:prstGeom>
              <a:blipFill>
                <a:blip r:embed="rId12"/>
                <a:stretch>
                  <a:fillRect l="-3891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993CD58B-969A-44DB-BB9E-723378D249EE}"/>
              </a:ext>
            </a:extLst>
          </p:cNvPr>
          <p:cNvSpPr/>
          <p:nvPr/>
        </p:nvSpPr>
        <p:spPr>
          <a:xfrm>
            <a:off x="238841" y="524220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/>
              <p:nvPr/>
            </p:nvSpPr>
            <p:spPr>
              <a:xfrm>
                <a:off x="3593232" y="4250376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D0340F9-4866-476A-BE48-A0B2D5A93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232" y="4250376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FE84B2-C1AB-4C0F-878D-C54137539DD3}"/>
              </a:ext>
            </a:extLst>
          </p:cNvPr>
          <p:cNvCxnSpPr/>
          <p:nvPr/>
        </p:nvCxnSpPr>
        <p:spPr>
          <a:xfrm>
            <a:off x="6243917" y="4744305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7B9C9F-44A4-4E15-8C66-50EF7C30ACEC}"/>
              </a:ext>
            </a:extLst>
          </p:cNvPr>
          <p:cNvGrpSpPr/>
          <p:nvPr/>
        </p:nvGrpSpPr>
        <p:grpSpPr>
          <a:xfrm>
            <a:off x="5205076" y="3154699"/>
            <a:ext cx="722935" cy="1496233"/>
            <a:chOff x="3668692" y="4828737"/>
            <a:chExt cx="722935" cy="14962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ACE5A92-1D86-49F1-869F-4F665D5D1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/>
                <p:nvPr/>
              </p:nvSpPr>
              <p:spPr>
                <a:xfrm>
                  <a:off x="3668692" y="534098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D1D99BA-7AB2-4FE7-8579-9522382298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40985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/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E18BB54F-4676-4D06-A19F-52CA6F2D75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56970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3CCBD8-8D8A-43FA-8A30-0054801B2470}"/>
              </a:ext>
            </a:extLst>
          </p:cNvPr>
          <p:cNvGrpSpPr/>
          <p:nvPr/>
        </p:nvGrpSpPr>
        <p:grpSpPr>
          <a:xfrm>
            <a:off x="8389445" y="1916263"/>
            <a:ext cx="2220544" cy="1557783"/>
            <a:chOff x="4249735" y="4872966"/>
            <a:chExt cx="2220544" cy="15577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22205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−4 −7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4BBCDFB-D091-4AF0-8B74-B37C6B995B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222054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/>
                <p:nvPr/>
              </p:nvSpPr>
              <p:spPr>
                <a:xfrm>
                  <a:off x="4400834" y="5387037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C059BE4-8FF2-4561-9115-8D7312C888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834" y="5387037"/>
                  <a:ext cx="1918346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/>
                <p:nvPr/>
              </p:nvSpPr>
              <p:spPr>
                <a:xfrm>
                  <a:off x="4400834" y="5907529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3BCDE82-7A56-4DEC-A3C0-5AF3F85809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834" y="5907529"/>
                  <a:ext cx="191834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850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-0.01481 L -0.3668 0.4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81" y="2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0.01667 L 0.09089 0.2224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/>
      <p:bldP spid="6" grpId="1"/>
      <p:bldP spid="7" grpId="0"/>
      <p:bldP spid="8" grpId="0"/>
      <p:bldP spid="9" grpId="0"/>
      <p:bldP spid="10" grpId="0"/>
      <p:bldP spid="11" grpId="0"/>
      <p:bldP spid="26" grpId="0"/>
      <p:bldP spid="12" grpId="0"/>
      <p:bldP spid="24" grpId="0"/>
      <p:bldP spid="25" grpId="0" animBg="1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24">
                <a:extLst>
                  <a:ext uri="{FF2B5EF4-FFF2-40B4-BE49-F238E27FC236}">
                    <a16:creationId xmlns:a16="http://schemas.microsoft.com/office/drawing/2014/main" id="{7154B1A7-988F-4FC0-8C3F-5D5A535E4F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5" name="Title 24">
                <a:extLst>
                  <a:ext uri="{FF2B5EF4-FFF2-40B4-BE49-F238E27FC236}">
                    <a16:creationId xmlns:a16="http://schemas.microsoft.com/office/drawing/2014/main" id="{7154B1A7-988F-4FC0-8C3F-5D5A535E4F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F7EE6-2F48-4B07-A784-0EF7A3BAE037}"/>
              </a:ext>
            </a:extLst>
          </p:cNvPr>
          <p:cNvSpPr/>
          <p:nvPr/>
        </p:nvSpPr>
        <p:spPr>
          <a:xfrm>
            <a:off x="185165" y="111411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FC0EFC-4D5A-4B37-A48F-2523BA4C3203}"/>
              </a:ext>
            </a:extLst>
          </p:cNvPr>
          <p:cNvSpPr/>
          <p:nvPr/>
        </p:nvSpPr>
        <p:spPr>
          <a:xfrm>
            <a:off x="185165" y="1993834"/>
            <a:ext cx="2789855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490FE8-E682-4340-A86C-DE421DFAED0C}"/>
                  </a:ext>
                </a:extLst>
              </p:cNvPr>
              <p:cNvSpPr/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490FE8-E682-4340-A86C-DE421DFAED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blipFill>
                <a:blip r:embed="rId3"/>
                <a:stretch>
                  <a:fillRect l="-1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386E8-84B5-4A33-B828-8469461C4FB0}"/>
                  </a:ext>
                </a:extLst>
              </p:cNvPr>
              <p:cNvSpPr txBox="1"/>
              <p:nvPr/>
            </p:nvSpPr>
            <p:spPr>
              <a:xfrm>
                <a:off x="1369569" y="324854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1386E8-84B5-4A33-B828-8469461C4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569" y="3248547"/>
                <a:ext cx="6693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6D4B8C-0D32-4143-81C2-EC624C1492AB}"/>
                  </a:ext>
                </a:extLst>
              </p:cNvPr>
              <p:cNvSpPr/>
              <p:nvPr/>
            </p:nvSpPr>
            <p:spPr>
              <a:xfrm>
                <a:off x="1729989" y="2874850"/>
                <a:ext cx="4727946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6D4B8C-0D32-4143-81C2-EC624C149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989" y="2874850"/>
                <a:ext cx="4727946" cy="1285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F7C25-11AD-4959-81DC-444C23E57095}"/>
                  </a:ext>
                </a:extLst>
              </p:cNvPr>
              <p:cNvSpPr txBox="1"/>
              <p:nvPr/>
            </p:nvSpPr>
            <p:spPr>
              <a:xfrm>
                <a:off x="109186" y="4781588"/>
                <a:ext cx="18587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FF7C25-11AD-4959-81DC-444C23E57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6" y="4781588"/>
                <a:ext cx="18587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34C8F1-2977-4A3F-9B20-8BB9F7F93E64}"/>
                  </a:ext>
                </a:extLst>
              </p:cNvPr>
              <p:cNvSpPr/>
              <p:nvPr/>
            </p:nvSpPr>
            <p:spPr>
              <a:xfrm>
                <a:off x="1749575" y="4403043"/>
                <a:ext cx="3928756" cy="128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mr>
                        </m:m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34C8F1-2977-4A3F-9B20-8BB9F7F93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75" y="4403043"/>
                <a:ext cx="3928756" cy="1285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0565A8-7D48-4B4C-BB24-9D2F0D0083D1}"/>
                  </a:ext>
                </a:extLst>
              </p:cNvPr>
              <p:cNvSpPr txBox="1"/>
              <p:nvPr/>
            </p:nvSpPr>
            <p:spPr>
              <a:xfrm>
                <a:off x="7784936" y="2284524"/>
                <a:ext cx="30242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Now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|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0565A8-7D48-4B4C-BB24-9D2F0D008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936" y="2284524"/>
                <a:ext cx="302427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A9E1DC-55FB-42EB-842E-C21512DE6CCB}"/>
                  </a:ext>
                </a:extLst>
              </p:cNvPr>
              <p:cNvSpPr txBox="1"/>
              <p:nvPr/>
            </p:nvSpPr>
            <p:spPr>
              <a:xfrm>
                <a:off x="7583125" y="2898887"/>
                <a:ext cx="4423710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9A9E1DC-55FB-42EB-842E-C21512DE6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125" y="2898887"/>
                <a:ext cx="4423710" cy="12405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A8F04E-6D26-4E3E-9C52-6AAEB4246010}"/>
                  </a:ext>
                </a:extLst>
              </p:cNvPr>
              <p:cNvSpPr txBox="1"/>
              <p:nvPr/>
            </p:nvSpPr>
            <p:spPr>
              <a:xfrm>
                <a:off x="7115613" y="325754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3A8F04E-6D26-4E3E-9C52-6AAEB4246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13" y="3257543"/>
                <a:ext cx="66932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C1F8BA-C87A-4925-945A-5135CE1E7462}"/>
                  </a:ext>
                </a:extLst>
              </p:cNvPr>
              <p:cNvSpPr txBox="1"/>
              <p:nvPr/>
            </p:nvSpPr>
            <p:spPr>
              <a:xfrm>
                <a:off x="7115613" y="423646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C1F8BA-C87A-4925-945A-5135CE1E7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613" y="4236465"/>
                <a:ext cx="66932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9D15D-82A1-40A0-92E8-CFCB5A9C948E}"/>
                  </a:ext>
                </a:extLst>
              </p:cNvPr>
              <p:cNvSpPr txBox="1"/>
              <p:nvPr/>
            </p:nvSpPr>
            <p:spPr>
              <a:xfrm>
                <a:off x="7548386" y="4258368"/>
                <a:ext cx="40297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−2=0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9D15D-82A1-40A0-92E8-CFCB5A9C9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386" y="4258368"/>
                <a:ext cx="402972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C5B2D3D-B22B-4C5E-A8CA-CBB3E0577A31}"/>
              </a:ext>
            </a:extLst>
          </p:cNvPr>
          <p:cNvSpPr/>
          <p:nvPr/>
        </p:nvSpPr>
        <p:spPr>
          <a:xfrm>
            <a:off x="7731248" y="4280725"/>
            <a:ext cx="3537766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FB536F-00A3-4516-AD94-350F8DF708A3}"/>
              </a:ext>
            </a:extLst>
          </p:cNvPr>
          <p:cNvCxnSpPr>
            <a:cxnSpLocks/>
          </p:cNvCxnSpPr>
          <p:nvPr/>
        </p:nvCxnSpPr>
        <p:spPr>
          <a:xfrm rot="5400000" flipV="1">
            <a:off x="9066500" y="5105588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A6F89B-0F83-4A38-8E64-2642FE8DBE1E}"/>
                  </a:ext>
                </a:extLst>
              </p:cNvPr>
              <p:cNvSpPr txBox="1"/>
              <p:nvPr/>
            </p:nvSpPr>
            <p:spPr>
              <a:xfrm>
                <a:off x="7450274" y="5455111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A6F89B-0F83-4A38-8E64-2642FE8DB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274" y="5455111"/>
                <a:ext cx="38364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91DEC2-26E9-4E4D-998A-DE0D2BF5B9ED}"/>
                  </a:ext>
                </a:extLst>
              </p:cNvPr>
              <p:cNvSpPr/>
              <p:nvPr/>
            </p:nvSpPr>
            <p:spPr>
              <a:xfrm>
                <a:off x="9794980" y="68431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𝐬𝐭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D491DEC2-26E9-4E4D-998A-DE0D2BF5B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980" y="68431"/>
                <a:ext cx="2158085" cy="53985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4061D1F-1EC8-48C3-B6BE-A210FC6ACB50}"/>
              </a:ext>
            </a:extLst>
          </p:cNvPr>
          <p:cNvSpPr/>
          <p:nvPr/>
        </p:nvSpPr>
        <p:spPr>
          <a:xfrm>
            <a:off x="6686754" y="2059355"/>
            <a:ext cx="64800" cy="432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Right Arrow 3">
            <a:extLst>
              <a:ext uri="{FF2B5EF4-FFF2-40B4-BE49-F238E27FC236}">
                <a16:creationId xmlns:a16="http://schemas.microsoft.com/office/drawing/2014/main" id="{1938A4BF-0E9A-4CFB-BF89-FFB8365D2600}"/>
              </a:ext>
            </a:extLst>
          </p:cNvPr>
          <p:cNvSpPr/>
          <p:nvPr/>
        </p:nvSpPr>
        <p:spPr>
          <a:xfrm>
            <a:off x="7115613" y="2372918"/>
            <a:ext cx="558000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9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  <p:bldP spid="18" grpId="0"/>
      <p:bldP spid="19" grpId="0"/>
      <p:bldP spid="20" grpId="0"/>
      <p:bldP spid="21" grpId="0"/>
      <p:bldP spid="22" grpId="0" animBg="1"/>
      <p:bldP spid="24" grpId="0" animBg="1"/>
      <p:bldP spid="28" grpId="0" animBg="1"/>
      <p:bldP spid="2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E30D6A7-DE6A-4FEF-AE86-BE71D8BF6BFB}"/>
              </a:ext>
            </a:extLst>
          </p:cNvPr>
          <p:cNvGrpSpPr/>
          <p:nvPr/>
        </p:nvGrpSpPr>
        <p:grpSpPr>
          <a:xfrm>
            <a:off x="3254102" y="2361716"/>
            <a:ext cx="4298654" cy="2392083"/>
            <a:chOff x="3254102" y="2361716"/>
            <a:chExt cx="4298654" cy="239208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40EB058-6E9E-4E74-B9CF-3520714FC42E}"/>
                </a:ext>
              </a:extLst>
            </p:cNvPr>
            <p:cNvGrpSpPr/>
            <p:nvPr/>
          </p:nvGrpSpPr>
          <p:grpSpPr>
            <a:xfrm>
              <a:off x="3254102" y="2361716"/>
              <a:ext cx="4298654" cy="2392083"/>
              <a:chOff x="3254102" y="2361716"/>
              <a:chExt cx="4298654" cy="23920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1BBE511-35D3-4BFB-B8E1-BB6507F1DFF2}"/>
                      </a:ext>
                    </a:extLst>
                  </p:cNvPr>
                  <p:cNvSpPr/>
                  <p:nvPr/>
                </p:nvSpPr>
                <p:spPr>
                  <a:xfrm>
                    <a:off x="3668389" y="2361716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C1BBE511-35D3-4BFB-B8E1-BB6507F1DF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389" y="2361716"/>
                    <a:ext cx="3884367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67681A-6530-4648-9959-211261477268}"/>
                  </a:ext>
                </a:extLst>
              </p:cNvPr>
              <p:cNvCxnSpPr/>
              <p:nvPr/>
            </p:nvCxnSpPr>
            <p:spPr>
              <a:xfrm>
                <a:off x="6414379" y="2865659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BD243175-AE3C-497E-B0BC-295475C703A0}"/>
                      </a:ext>
                    </a:extLst>
                  </p:cNvPr>
                  <p:cNvSpPr/>
                  <p:nvPr/>
                </p:nvSpPr>
                <p:spPr>
                  <a:xfrm>
                    <a:off x="3254102" y="3238099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BD243175-AE3C-497E-B0BC-295475C703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4102" y="3238099"/>
                    <a:ext cx="856661" cy="7112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0D20AFB-2E0C-46AC-B5A0-BFCFFD47CCC5}"/>
                    </a:ext>
                  </a:extLst>
                </p:cNvPr>
                <p:cNvSpPr/>
                <p:nvPr/>
              </p:nvSpPr>
              <p:spPr>
                <a:xfrm>
                  <a:off x="4207591" y="3309179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0D20AFB-2E0C-46AC-B5A0-BFCFFD47CC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7591" y="3309179"/>
                  <a:ext cx="191834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1A96AD5-0041-420F-B552-FCFA7499080A}"/>
                    </a:ext>
                  </a:extLst>
                </p:cNvPr>
                <p:cNvSpPr/>
                <p:nvPr/>
              </p:nvSpPr>
              <p:spPr>
                <a:xfrm>
                  <a:off x="6452689" y="332166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21A96AD5-0041-420F-B552-FCFA74990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52689" y="3321668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751F0-19D9-46AC-B3D7-A316394E35E4}"/>
              </a:ext>
            </a:extLst>
          </p:cNvPr>
          <p:cNvGrpSpPr/>
          <p:nvPr/>
        </p:nvGrpSpPr>
        <p:grpSpPr>
          <a:xfrm>
            <a:off x="3809195" y="4281468"/>
            <a:ext cx="4298654" cy="2392083"/>
            <a:chOff x="3809195" y="4281468"/>
            <a:chExt cx="4298654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692D886-90DA-4A8E-901F-F41874A6C775}"/>
                </a:ext>
              </a:extLst>
            </p:cNvPr>
            <p:cNvCxnSpPr/>
            <p:nvPr/>
          </p:nvCxnSpPr>
          <p:spPr>
            <a:xfrm>
              <a:off x="6969472" y="477253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/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9195" y="5157851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8E00BA6-1612-4D46-9289-286C0B5947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3">
            <a:extLst>
              <a:ext uri="{FF2B5EF4-FFF2-40B4-BE49-F238E27FC236}">
                <a16:creationId xmlns:a16="http://schemas.microsoft.com/office/drawing/2014/main" id="{28E9275E-8F9A-49BD-8EE7-3EF7CB1FC1F0}"/>
              </a:ext>
            </a:extLst>
          </p:cNvPr>
          <p:cNvSpPr/>
          <p:nvPr/>
        </p:nvSpPr>
        <p:spPr>
          <a:xfrm>
            <a:off x="307536" y="1482372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/>
              <p:nvPr/>
            </p:nvSpPr>
            <p:spPr>
              <a:xfrm>
                <a:off x="3852297" y="468028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88473CD-B516-4A95-AB83-9F29850D5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97" y="468028"/>
                <a:ext cx="3884367" cy="23920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E5071-BF3E-4E61-9362-9A358E5A138A}"/>
              </a:ext>
            </a:extLst>
          </p:cNvPr>
          <p:cNvCxnSpPr/>
          <p:nvPr/>
        </p:nvCxnSpPr>
        <p:spPr>
          <a:xfrm>
            <a:off x="6598287" y="971971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33EE623-7C7B-4EE5-AD1C-115C70EEA5C4}"/>
              </a:ext>
            </a:extLst>
          </p:cNvPr>
          <p:cNvGrpSpPr/>
          <p:nvPr/>
        </p:nvGrpSpPr>
        <p:grpSpPr>
          <a:xfrm>
            <a:off x="6649844" y="935023"/>
            <a:ext cx="722935" cy="1510088"/>
            <a:chOff x="3668692" y="4828737"/>
            <a:chExt cx="722935" cy="15100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/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0B6ED90-7370-4ACC-AE2C-6E0C7622FD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65" y="4828737"/>
                  <a:ext cx="71711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/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A40BD5-2DC1-490A-989E-D4BB90DD7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54432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/>
                <p:nvPr/>
              </p:nvSpPr>
              <p:spPr>
                <a:xfrm>
                  <a:off x="3674514" y="587082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81996FC-DDD9-4ACB-9D4D-240DDE907C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870825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A5905-085E-43D3-9DB5-958AA13A5AA2}"/>
              </a:ext>
            </a:extLst>
          </p:cNvPr>
          <p:cNvGrpSpPr/>
          <p:nvPr/>
        </p:nvGrpSpPr>
        <p:grpSpPr>
          <a:xfrm>
            <a:off x="609313" y="2765993"/>
            <a:ext cx="2555218" cy="1752768"/>
            <a:chOff x="1845373" y="4004419"/>
            <a:chExt cx="2486932" cy="184658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51B301F-36F2-4C96-A246-FEAD64D9FFF6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1891650" y="464089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5051" y="3354654"/>
                <a:ext cx="11020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051" y="3354654"/>
                <a:ext cx="1102084" cy="57362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4249963" y="2843813"/>
            <a:ext cx="381453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218497" y="3371898"/>
            <a:ext cx="449079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56DBF-D045-4CEC-B6AB-BBAB10E1271A}"/>
              </a:ext>
            </a:extLst>
          </p:cNvPr>
          <p:cNvGrpSpPr/>
          <p:nvPr/>
        </p:nvGrpSpPr>
        <p:grpSpPr>
          <a:xfrm>
            <a:off x="430306" y="4532423"/>
            <a:ext cx="3399948" cy="2041130"/>
            <a:chOff x="1845373" y="4004419"/>
            <a:chExt cx="2486932" cy="18465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0AC8E97-C9DC-49A5-9D58-009A66B247C3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8116" y="5490957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16" y="5490957"/>
                <a:ext cx="1643088" cy="573626"/>
              </a:xfrm>
              <a:prstGeom prst="rect">
                <a:avLst/>
              </a:prstGeom>
              <a:blipFill>
                <a:blip r:embed="rId16"/>
                <a:stretch>
                  <a:fillRect l="-29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8700" y="5504578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700" y="5504578"/>
                <a:ext cx="1571080" cy="573626"/>
              </a:xfrm>
              <a:prstGeom prst="rect">
                <a:avLst/>
              </a:prstGeom>
              <a:blipFill>
                <a:blip r:embed="rId17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E79510D5-3F2A-44A8-B393-AE99AD6FA65F}"/>
              </a:ext>
            </a:extLst>
          </p:cNvPr>
          <p:cNvGrpSpPr/>
          <p:nvPr/>
        </p:nvGrpSpPr>
        <p:grpSpPr>
          <a:xfrm>
            <a:off x="4760818" y="5211212"/>
            <a:ext cx="2996202" cy="523220"/>
            <a:chOff x="4760818" y="5211212"/>
            <a:chExt cx="2996202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/>
                <p:nvPr/>
              </p:nvSpPr>
              <p:spPr>
                <a:xfrm>
                  <a:off x="4760818" y="5211212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−1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7842F84-0755-46DA-8E7D-B79783F09E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0818" y="5211212"/>
                  <a:ext cx="19968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B19DA7F-137C-45B6-83D6-2543619AD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25FA75-EE9F-4BDB-B890-7B9C9CF37486}"/>
              </a:ext>
            </a:extLst>
          </p:cNvPr>
          <p:cNvGrpSpPr/>
          <p:nvPr/>
        </p:nvGrpSpPr>
        <p:grpSpPr>
          <a:xfrm>
            <a:off x="4481531" y="5737931"/>
            <a:ext cx="3281311" cy="523220"/>
            <a:chOff x="4481531" y="5737931"/>
            <a:chExt cx="3281311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5CB33EA-C518-426F-A94C-5C6BC75F9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/>
                <p:nvPr/>
              </p:nvSpPr>
              <p:spPr>
                <a:xfrm>
                  <a:off x="4481531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1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240922A-6A84-413E-99F7-DF01ED25CA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531" y="5737931"/>
                  <a:ext cx="233696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4110763" y="3927657"/>
            <a:ext cx="555094" cy="433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8EE796-AF6D-46D4-9A47-B7D34E28C4EE}"/>
                  </a:ext>
                </a:extLst>
              </p:cNvPr>
              <p:cNvSpPr/>
              <p:nvPr/>
            </p:nvSpPr>
            <p:spPr>
              <a:xfrm>
                <a:off x="888825" y="1406723"/>
                <a:ext cx="3132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Consider,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]=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98EE796-AF6D-46D4-9A47-B7D34E28C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25" y="1406723"/>
                <a:ext cx="3132665" cy="468000"/>
              </a:xfrm>
              <a:prstGeom prst="rect">
                <a:avLst/>
              </a:prstGeom>
              <a:blipFill>
                <a:blip r:embed="rId22"/>
                <a:stretch>
                  <a:fillRect l="-4086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731E82E5-F34D-4222-99DA-2E60F335228D}"/>
              </a:ext>
            </a:extLst>
          </p:cNvPr>
          <p:cNvGrpSpPr/>
          <p:nvPr/>
        </p:nvGrpSpPr>
        <p:grpSpPr>
          <a:xfrm>
            <a:off x="4245392" y="922163"/>
            <a:ext cx="2220544" cy="1557783"/>
            <a:chOff x="4249735" y="4872966"/>
            <a:chExt cx="2220544" cy="15577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4300C351-A4D2-4286-AD4E-B445993369CF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22205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−4 −7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4300C351-A4D2-4286-AD4E-B445993369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2220544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C8B9FE6-C395-4AF3-A492-0056135D9A7C}"/>
                    </a:ext>
                  </a:extLst>
                </p:cNvPr>
                <p:cNvSpPr/>
                <p:nvPr/>
              </p:nvSpPr>
              <p:spPr>
                <a:xfrm>
                  <a:off x="4400834" y="5387037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3C8B9FE6-C395-4AF3-A492-0056135D9A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834" y="5387037"/>
                  <a:ext cx="1918346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799756F-6CA9-49CB-9139-080B308888C1}"/>
                    </a:ext>
                  </a:extLst>
                </p:cNvPr>
                <p:cNvSpPr/>
                <p:nvPr/>
              </p:nvSpPr>
              <p:spPr>
                <a:xfrm>
                  <a:off x="4400834" y="5907529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799756F-6CA9-49CB-9139-080B308888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834" y="5907529"/>
                  <a:ext cx="1918346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D64C33-9156-49DA-8656-4F269DDAA23E}"/>
              </a:ext>
            </a:extLst>
          </p:cNvPr>
          <p:cNvGrpSpPr/>
          <p:nvPr/>
        </p:nvGrpSpPr>
        <p:grpSpPr>
          <a:xfrm>
            <a:off x="4250780" y="928342"/>
            <a:ext cx="3164426" cy="523220"/>
            <a:chOff x="3945121" y="3832399"/>
            <a:chExt cx="3164426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0B9393A-2C09-41D6-80A7-DBA85E6AABFB}"/>
                    </a:ext>
                  </a:extLst>
                </p:cNvPr>
                <p:cNvSpPr/>
                <p:nvPr/>
              </p:nvSpPr>
              <p:spPr>
                <a:xfrm>
                  <a:off x="3945121" y="3832399"/>
                  <a:ext cx="22205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−4 −7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0B9393A-2C09-41D6-80A7-DBA85E6AAB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5121" y="3832399"/>
                  <a:ext cx="2220544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86ECC63-4343-44FF-A257-7C7B0EB41E31}"/>
                    </a:ext>
                  </a:extLst>
                </p:cNvPr>
                <p:cNvSpPr/>
                <p:nvPr/>
              </p:nvSpPr>
              <p:spPr>
                <a:xfrm>
                  <a:off x="6392434" y="383861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86ECC63-4343-44FF-A257-7C7B0EB41E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434" y="3838619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3F2713-D3AC-41B8-AEE5-EA4E79723158}"/>
              </a:ext>
            </a:extLst>
          </p:cNvPr>
          <p:cNvGrpSpPr/>
          <p:nvPr/>
        </p:nvGrpSpPr>
        <p:grpSpPr>
          <a:xfrm>
            <a:off x="4398353" y="1973114"/>
            <a:ext cx="2956020" cy="523220"/>
            <a:chOff x="4200334" y="2765993"/>
            <a:chExt cx="2956020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50132E8-0D75-49BB-8F01-5AAE3C0DA913}"/>
                    </a:ext>
                  </a:extLst>
                </p:cNvPr>
                <p:cNvSpPr/>
                <p:nvPr/>
              </p:nvSpPr>
              <p:spPr>
                <a:xfrm>
                  <a:off x="4200334" y="2765993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C50132E8-0D75-49BB-8F01-5AAE3C0DA9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0334" y="2765993"/>
                  <a:ext cx="1918346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C4EB699-572A-4CC5-8853-F06B1883B07C}"/>
                    </a:ext>
                  </a:extLst>
                </p:cNvPr>
                <p:cNvSpPr/>
                <p:nvPr/>
              </p:nvSpPr>
              <p:spPr>
                <a:xfrm>
                  <a:off x="6439241" y="278955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C4EB699-572A-4CC5-8853-F06B1883B0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241" y="2789556"/>
                  <a:ext cx="717113" cy="468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773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4.44444E-6 L -0.01562 0.1155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37 L -0.0198 0.430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2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2" grpId="0" animBg="1"/>
      <p:bldP spid="32" grpId="1" animBg="1"/>
      <p:bldP spid="33" grpId="0" animBg="1"/>
      <p:bldP spid="33" grpId="1" animBg="1"/>
      <p:bldP spid="37" grpId="0"/>
      <p:bldP spid="20" grpId="0"/>
      <p:bldP spid="51" grpId="0" animBg="1"/>
      <p:bldP spid="51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69F6A54-F887-49BF-A94D-F74B839C927C}"/>
              </a:ext>
            </a:extLst>
          </p:cNvPr>
          <p:cNvGrpSpPr/>
          <p:nvPr/>
        </p:nvGrpSpPr>
        <p:grpSpPr>
          <a:xfrm>
            <a:off x="3610498" y="2615644"/>
            <a:ext cx="4298654" cy="2392083"/>
            <a:chOff x="3610498" y="2615644"/>
            <a:chExt cx="4298654" cy="23920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7F65E2F-8E98-4921-8BD5-878D3556ADDC}"/>
                </a:ext>
              </a:extLst>
            </p:cNvPr>
            <p:cNvGrpSpPr/>
            <p:nvPr/>
          </p:nvGrpSpPr>
          <p:grpSpPr>
            <a:xfrm>
              <a:off x="3610498" y="2615644"/>
              <a:ext cx="4298654" cy="2392083"/>
              <a:chOff x="3809195" y="4281468"/>
              <a:chExt cx="4298654" cy="23920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/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CEEC5D1D-5512-4BD4-8FD5-5A48238007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3482" y="4281468"/>
                    <a:ext cx="3884367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6BA5066-A57A-4AF4-966D-3BC857D95E89}"/>
                  </a:ext>
                </a:extLst>
              </p:cNvPr>
              <p:cNvCxnSpPr/>
              <p:nvPr/>
            </p:nvCxnSpPr>
            <p:spPr>
              <a:xfrm>
                <a:off x="6966064" y="477253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/>
                  <p:nvPr/>
                </p:nvSpPr>
                <p:spPr>
                  <a:xfrm>
                    <a:off x="4399706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C6C99EE-87CD-41AA-BD70-F8085EABD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99706" y="4685745"/>
                    <a:ext cx="233696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A2611F-2623-4558-B049-E4F3E1C16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/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4780695-30D3-48E6-8939-837E90AB80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37329" y="4712103"/>
                    <a:ext cx="717113" cy="468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7E67E5C-4BD7-4CB1-92D0-C710B6B463E5}"/>
                </a:ext>
              </a:extLst>
            </p:cNvPr>
            <p:cNvGrpSpPr/>
            <p:nvPr/>
          </p:nvGrpSpPr>
          <p:grpSpPr>
            <a:xfrm>
              <a:off x="4344408" y="3555614"/>
              <a:ext cx="3213915" cy="530560"/>
              <a:chOff x="4752938" y="3323742"/>
              <a:chExt cx="3213915" cy="53056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4B531310-DB0D-4AF3-AEF4-3F5C625C6C77}"/>
                      </a:ext>
                    </a:extLst>
                  </p:cNvPr>
                  <p:cNvSpPr/>
                  <p:nvPr/>
                </p:nvSpPr>
                <p:spPr>
                  <a:xfrm>
                    <a:off x="4752938" y="3331082"/>
                    <a:ext cx="2288180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−1   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4B531310-DB0D-4AF3-AEF4-3F5C625C6C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2938" y="3331082"/>
                    <a:ext cx="228818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C7D1153-6000-4EC6-B882-3C9AC4BBC534}"/>
                      </a:ext>
                    </a:extLst>
                  </p:cNvPr>
                  <p:cNvSpPr/>
                  <p:nvPr/>
                </p:nvSpPr>
                <p:spPr>
                  <a:xfrm>
                    <a:off x="7249740" y="332374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C7D1153-6000-4EC6-B882-3C9AC4BBC5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49740" y="3323742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8C35E9A-5437-473C-A593-0E500AB1D9EE}"/>
              </a:ext>
            </a:extLst>
          </p:cNvPr>
          <p:cNvGrpSpPr/>
          <p:nvPr/>
        </p:nvGrpSpPr>
        <p:grpSpPr>
          <a:xfrm>
            <a:off x="4208335" y="4073295"/>
            <a:ext cx="3347410" cy="523220"/>
            <a:chOff x="4415432" y="5737931"/>
            <a:chExt cx="3347410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561BBB-68A2-4647-A3B7-03A2EEBAFDE6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8B561BBB-68A2-4647-A3B7-03A2EEBAFD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42D78FB-A002-4633-8A75-94381F0DC7EE}"/>
                    </a:ext>
                  </a:extLst>
                </p:cNvPr>
                <p:cNvSpPr/>
                <p:nvPr/>
              </p:nvSpPr>
              <p:spPr>
                <a:xfrm>
                  <a:off x="4415432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0        0  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E42D78FB-A002-4633-8A75-94381F0DC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5432" y="5737931"/>
                  <a:ext cx="233696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E0E996B-F9DD-4264-B70C-73EB26FB4F9E}"/>
              </a:ext>
            </a:extLst>
          </p:cNvPr>
          <p:cNvGrpSpPr/>
          <p:nvPr/>
        </p:nvGrpSpPr>
        <p:grpSpPr>
          <a:xfrm>
            <a:off x="3677771" y="548866"/>
            <a:ext cx="4231381" cy="2392083"/>
            <a:chOff x="3876468" y="4281468"/>
            <a:chExt cx="4231381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/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E9332F0-D72E-4121-83FE-7BB37F1F65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482" y="4281468"/>
                  <a:ext cx="3884367" cy="23920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714B06A-AC6E-483B-B67B-ECFD3B02666D}"/>
                </a:ext>
              </a:extLst>
            </p:cNvPr>
            <p:cNvCxnSpPr/>
            <p:nvPr/>
          </p:nvCxnSpPr>
          <p:spPr>
            <a:xfrm>
              <a:off x="6969472" y="478541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A20E8B6-DDE1-4BE2-9479-D9525A42C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/>
                <p:nvPr/>
              </p:nvSpPr>
              <p:spPr>
                <a:xfrm>
                  <a:off x="3876468" y="5145673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05CE82C-9B1D-4D7F-8FBA-B13B77885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468" y="5145673"/>
                  <a:ext cx="856661" cy="7112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/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104EC40-B70C-42A8-8178-B1B13FE10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7329" y="4712103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D28569-209C-423B-B5A0-552BED9BC767}"/>
              </a:ext>
            </a:extLst>
          </p:cNvPr>
          <p:cNvGrpSpPr/>
          <p:nvPr/>
        </p:nvGrpSpPr>
        <p:grpSpPr>
          <a:xfrm>
            <a:off x="243823" y="799821"/>
            <a:ext cx="3387734" cy="2041130"/>
            <a:chOff x="1845373" y="4004419"/>
            <a:chExt cx="2486932" cy="1846586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D264B4F-C2E6-43ED-943F-B4D7A0D047E0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2" name="Content Placeholder 4">
              <a:extLst>
                <a:ext uri="{FF2B5EF4-FFF2-40B4-BE49-F238E27FC236}">
                  <a16:creationId xmlns:a16="http://schemas.microsoft.com/office/drawing/2014/main" id="{F3333EA5-564D-410B-97DC-5F5B46C38EDE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9CF422-B96E-4B73-A04A-D3D1F8A3F2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207" y="1757787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009CF422-B96E-4B73-A04A-D3D1F8A3F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07" y="1757787"/>
                <a:ext cx="1643088" cy="573626"/>
              </a:xfrm>
              <a:prstGeom prst="rect">
                <a:avLst/>
              </a:prstGeom>
              <a:blipFill>
                <a:blip r:embed="rId15"/>
                <a:stretch>
                  <a:fillRect l="-334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38CE18FD-515B-49D7-B0A7-72DAF566B1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8810" y="1757787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38CE18FD-515B-49D7-B0A7-72DAF566B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810" y="1757787"/>
                <a:ext cx="1571080" cy="573626"/>
              </a:xfrm>
              <a:prstGeom prst="rect">
                <a:avLst/>
              </a:prstGeom>
              <a:blipFill>
                <a:blip r:embed="rId16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6D95C17-2921-4DC1-8922-90AA51E12194}"/>
              </a:ext>
            </a:extLst>
          </p:cNvPr>
          <p:cNvGrpSpPr/>
          <p:nvPr/>
        </p:nvGrpSpPr>
        <p:grpSpPr>
          <a:xfrm>
            <a:off x="4549242" y="1478610"/>
            <a:ext cx="3009081" cy="523220"/>
            <a:chOff x="4747939" y="5211212"/>
            <a:chExt cx="3009081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/>
                <p:nvPr/>
              </p:nvSpPr>
              <p:spPr>
                <a:xfrm>
                  <a:off x="4747939" y="5211212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−1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7BF2CFC-AEE4-4DEB-98C0-74AA7834D3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939" y="5211212"/>
                  <a:ext cx="199689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/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4E401E4-ED7E-45A4-839E-D358ECC19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907" y="5221438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4DCE6C-C1B7-4C60-B95D-B8A8E417F7FB}"/>
              </a:ext>
            </a:extLst>
          </p:cNvPr>
          <p:cNvGrpSpPr/>
          <p:nvPr/>
        </p:nvGrpSpPr>
        <p:grpSpPr>
          <a:xfrm>
            <a:off x="4269955" y="2005329"/>
            <a:ext cx="3294190" cy="523220"/>
            <a:chOff x="4468652" y="5737931"/>
            <a:chExt cx="3294190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/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9C183AB-4C8B-4D61-BD9E-F445F68F3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5729" y="5765541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/>
                <p:nvPr/>
              </p:nvSpPr>
              <p:spPr>
                <a:xfrm>
                  <a:off x="4468652" y="573793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1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03783BA-9D78-4270-AD20-78BD660630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652" y="5737931"/>
                  <a:ext cx="2336967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800130-0E1D-4FDA-AB9A-DD420DEECA1B}"/>
              </a:ext>
            </a:extLst>
          </p:cNvPr>
          <p:cNvGrpSpPr/>
          <p:nvPr/>
        </p:nvGrpSpPr>
        <p:grpSpPr>
          <a:xfrm>
            <a:off x="300074" y="2971277"/>
            <a:ext cx="3308281" cy="1856217"/>
            <a:chOff x="1750934" y="4004419"/>
            <a:chExt cx="2581371" cy="184658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702F044-4CE4-46C0-A1B3-AFF8FAFEF25B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7476"/>
                <a:gd name="adj2" fmla="val 53289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45E8E7EB-7CEC-4960-AF56-13077D389A63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Content Placeholder 4">
                <a:extLst>
                  <a:ext uri="{FF2B5EF4-FFF2-40B4-BE49-F238E27FC236}">
                    <a16:creationId xmlns:a16="http://schemas.microsoft.com/office/drawing/2014/main" id="{F60C12D9-EF38-4DC5-A6A8-E715F6CD9E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2005" y="3584593"/>
                <a:ext cx="1407337" cy="66432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9" name="Content Placeholder 4">
                <a:extLst>
                  <a:ext uri="{FF2B5EF4-FFF2-40B4-BE49-F238E27FC236}">
                    <a16:creationId xmlns:a16="http://schemas.microsoft.com/office/drawing/2014/main" id="{F60C12D9-EF38-4DC5-A6A8-E715F6CD9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005" y="3584593"/>
                <a:ext cx="1407337" cy="664322"/>
              </a:xfrm>
              <a:prstGeom prst="rect">
                <a:avLst/>
              </a:prstGeom>
              <a:blipFill>
                <a:blip r:embed="rId21"/>
                <a:stretch>
                  <a:fillRect l="-4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39C2FA58-E034-4E36-8FAA-66566A9095A0}"/>
              </a:ext>
            </a:extLst>
          </p:cNvPr>
          <p:cNvSpPr/>
          <p:nvPr/>
        </p:nvSpPr>
        <p:spPr>
          <a:xfrm>
            <a:off x="5034411" y="1550624"/>
            <a:ext cx="670666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86E0B9FF-0F49-476D-95C8-96EFEBEB9E02}"/>
              </a:ext>
            </a:extLst>
          </p:cNvPr>
          <p:cNvSpPr/>
          <p:nvPr/>
        </p:nvSpPr>
        <p:spPr>
          <a:xfrm>
            <a:off x="5345931" y="2092424"/>
            <a:ext cx="359146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85ED023-5347-4248-BA7F-28BF37888583}"/>
                  </a:ext>
                </a:extLst>
              </p:cNvPr>
              <p:cNvSpPr/>
              <p:nvPr/>
            </p:nvSpPr>
            <p:spPr>
              <a:xfrm>
                <a:off x="4433494" y="260519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85ED023-5347-4248-BA7F-28BF37888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94" y="2605196"/>
                <a:ext cx="484303" cy="4929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C6DB0F-8B85-476F-84AA-C93F34EE42AD}"/>
                  </a:ext>
                </a:extLst>
              </p:cNvPr>
              <p:cNvSpPr/>
              <p:nvPr/>
            </p:nvSpPr>
            <p:spPr>
              <a:xfrm>
                <a:off x="5294381" y="260517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C6DB0F-8B85-476F-84AA-C93F34EE4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381" y="2605178"/>
                <a:ext cx="484303" cy="4929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18B426D-7413-47AE-A08C-D2C58977DE34}"/>
                  </a:ext>
                </a:extLst>
              </p:cNvPr>
              <p:cNvSpPr/>
              <p:nvPr/>
            </p:nvSpPr>
            <p:spPr>
              <a:xfrm>
                <a:off x="6053673" y="261732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18B426D-7413-47AE-A08C-D2C58977D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673" y="2617321"/>
                <a:ext cx="484303" cy="49292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66AB44E-0F65-4C66-974A-C78EF712C874}"/>
                  </a:ext>
                </a:extLst>
              </p:cNvPr>
              <p:cNvSpPr/>
              <p:nvPr/>
            </p:nvSpPr>
            <p:spPr>
              <a:xfrm>
                <a:off x="4183808" y="4710540"/>
                <a:ext cx="17529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66AB44E-0F65-4C66-974A-C78EF712C8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08" y="4710540"/>
                <a:ext cx="1752917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C88A8BC-E589-4562-936F-8D80D0F264AB}"/>
                  </a:ext>
                </a:extLst>
              </p:cNvPr>
              <p:cNvSpPr/>
              <p:nvPr/>
            </p:nvSpPr>
            <p:spPr>
              <a:xfrm>
                <a:off x="5554154" y="4714288"/>
                <a:ext cx="152852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C88A8BC-E589-4562-936F-8D80D0F26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54" y="4714288"/>
                <a:ext cx="1528523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3">
            <a:extLst>
              <a:ext uri="{FF2B5EF4-FFF2-40B4-BE49-F238E27FC236}">
                <a16:creationId xmlns:a16="http://schemas.microsoft.com/office/drawing/2014/main" id="{7160D496-BC5A-4AFD-B06F-DE4E5D8E00A8}"/>
              </a:ext>
            </a:extLst>
          </p:cNvPr>
          <p:cNvSpPr/>
          <p:nvPr/>
        </p:nvSpPr>
        <p:spPr>
          <a:xfrm flipV="1">
            <a:off x="3631557" y="479654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B97EAAF-ACBE-4E84-806B-C0A493CF955F}"/>
              </a:ext>
            </a:extLst>
          </p:cNvPr>
          <p:cNvSpPr/>
          <p:nvPr/>
        </p:nvSpPr>
        <p:spPr>
          <a:xfrm>
            <a:off x="4249215" y="5270566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C89D855-98BE-43E6-A765-780A70431ADA}"/>
                  </a:ext>
                </a:extLst>
              </p:cNvPr>
              <p:cNvSpPr txBox="1"/>
              <p:nvPr/>
            </p:nvSpPr>
            <p:spPr>
              <a:xfrm>
                <a:off x="9078242" y="96912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C89D855-98BE-43E6-A765-780A70431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242" y="969125"/>
                <a:ext cx="66932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66D4088-F1D9-4A36-BBDA-979C807973AB}"/>
                  </a:ext>
                </a:extLst>
              </p:cNvPr>
              <p:cNvSpPr/>
              <p:nvPr/>
            </p:nvSpPr>
            <p:spPr>
              <a:xfrm>
                <a:off x="4132361" y="5784205"/>
                <a:ext cx="2148794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66D4088-F1D9-4A36-BBDA-979C80797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361" y="5784205"/>
                <a:ext cx="2148794" cy="5422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3">
            <a:extLst>
              <a:ext uri="{FF2B5EF4-FFF2-40B4-BE49-F238E27FC236}">
                <a16:creationId xmlns:a16="http://schemas.microsoft.com/office/drawing/2014/main" id="{3F29AD3F-BF68-495D-89CD-C0B70C899D07}"/>
              </a:ext>
            </a:extLst>
          </p:cNvPr>
          <p:cNvSpPr/>
          <p:nvPr/>
        </p:nvSpPr>
        <p:spPr>
          <a:xfrm flipV="1">
            <a:off x="3649123" y="587424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DD6E5D0-C5C7-4CAC-AF58-0DD53F5D838C}"/>
                  </a:ext>
                </a:extLst>
              </p:cNvPr>
              <p:cNvSpPr/>
              <p:nvPr/>
            </p:nvSpPr>
            <p:spPr>
              <a:xfrm>
                <a:off x="9478118" y="952385"/>
                <a:ext cx="143853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DD6E5D0-C5C7-4CAC-AF58-0DD53F5D8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118" y="952385"/>
                <a:ext cx="143853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F959068-A2C1-4A3D-9A50-D5C88D93BFE1}"/>
              </a:ext>
            </a:extLst>
          </p:cNvPr>
          <p:cNvSpPr/>
          <p:nvPr/>
        </p:nvSpPr>
        <p:spPr>
          <a:xfrm>
            <a:off x="8325582" y="1057800"/>
            <a:ext cx="66353" cy="3421932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E504D63-6D5C-4C4A-A134-00E0744DDCD3}"/>
                  </a:ext>
                </a:extLst>
              </p:cNvPr>
              <p:cNvSpPr txBox="1"/>
              <p:nvPr/>
            </p:nvSpPr>
            <p:spPr>
              <a:xfrm>
                <a:off x="9078936" y="158580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E504D63-6D5C-4C4A-A134-00E0744DD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936" y="1585808"/>
                <a:ext cx="66932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66FCE31-1810-44DF-81B1-C9E6030F2765}"/>
                  </a:ext>
                </a:extLst>
              </p:cNvPr>
              <p:cNvSpPr/>
              <p:nvPr/>
            </p:nvSpPr>
            <p:spPr>
              <a:xfrm>
                <a:off x="9501363" y="1556338"/>
                <a:ext cx="1340641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66FCE31-1810-44DF-81B1-C9E6030F2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63" y="1556338"/>
                <a:ext cx="1340641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D35F336-D46B-42BF-AF08-4FA9EE61AFF9}"/>
                  </a:ext>
                </a:extLst>
              </p:cNvPr>
              <p:cNvSpPr/>
              <p:nvPr/>
            </p:nvSpPr>
            <p:spPr>
              <a:xfrm>
                <a:off x="9413598" y="2205972"/>
                <a:ext cx="2698012" cy="5422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D35F336-D46B-42BF-AF08-4FA9EE61AF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598" y="2205972"/>
                <a:ext cx="2698012" cy="54220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ight Arrow 3">
            <a:extLst>
              <a:ext uri="{FF2B5EF4-FFF2-40B4-BE49-F238E27FC236}">
                <a16:creationId xmlns:a16="http://schemas.microsoft.com/office/drawing/2014/main" id="{40EC9CEF-925A-4633-B4C1-24A6BF6409CB}"/>
              </a:ext>
            </a:extLst>
          </p:cNvPr>
          <p:cNvSpPr/>
          <p:nvPr/>
        </p:nvSpPr>
        <p:spPr>
          <a:xfrm flipV="1">
            <a:off x="8930360" y="229600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5A8170-72F9-4980-AC50-434E09F13735}"/>
                  </a:ext>
                </a:extLst>
              </p:cNvPr>
              <p:cNvSpPr txBox="1"/>
              <p:nvPr/>
            </p:nvSpPr>
            <p:spPr>
              <a:xfrm>
                <a:off x="9078936" y="284859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E5A8170-72F9-4980-AC50-434E09F13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936" y="2848598"/>
                <a:ext cx="66932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5BED951-E0F7-42AA-861C-737F96B8839D}"/>
                  </a:ext>
                </a:extLst>
              </p:cNvPr>
              <p:cNvSpPr/>
              <p:nvPr/>
            </p:nvSpPr>
            <p:spPr>
              <a:xfrm>
                <a:off x="9546252" y="2834743"/>
                <a:ext cx="23140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5BED951-E0F7-42AA-861C-737F96B88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252" y="2834743"/>
                <a:ext cx="2314048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9DAF03E-AEF9-4106-82B4-4E7597CA69BD}"/>
                  </a:ext>
                </a:extLst>
              </p:cNvPr>
              <p:cNvSpPr txBox="1"/>
              <p:nvPr/>
            </p:nvSpPr>
            <p:spPr>
              <a:xfrm>
                <a:off x="9088494" y="345838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9DAF03E-AEF9-4106-82B4-4E7597CA6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494" y="3458388"/>
                <a:ext cx="66932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A8E878-947D-4840-8516-AE6517EC1596}"/>
                  </a:ext>
                </a:extLst>
              </p:cNvPr>
              <p:cNvSpPr/>
              <p:nvPr/>
            </p:nvSpPr>
            <p:spPr>
              <a:xfrm>
                <a:off x="9501363" y="3432225"/>
                <a:ext cx="231404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D7A8E878-947D-4840-8516-AE6517EC15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63" y="3432225"/>
                <a:ext cx="2314048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3FA39B-2700-4370-B2A8-6C1BDB2D7194}"/>
                  </a:ext>
                </a:extLst>
              </p:cNvPr>
              <p:cNvSpPr txBox="1"/>
              <p:nvPr/>
            </p:nvSpPr>
            <p:spPr>
              <a:xfrm>
                <a:off x="9089910" y="403957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83FA39B-2700-4370-B2A8-6C1BDB2D7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910" y="4039571"/>
                <a:ext cx="66932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7967D4E-2C71-4795-B647-BC864CB15F02}"/>
                  </a:ext>
                </a:extLst>
              </p:cNvPr>
              <p:cNvSpPr/>
              <p:nvPr/>
            </p:nvSpPr>
            <p:spPr>
              <a:xfrm>
                <a:off x="9501363" y="4023614"/>
                <a:ext cx="1794487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7967D4E-2C71-4795-B647-BC864CB15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363" y="4023614"/>
                <a:ext cx="1794487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52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24" grpId="0" animBg="1"/>
      <p:bldP spid="124" grpId="1" animBg="1"/>
      <p:bldP spid="125" grpId="0" animBg="1"/>
      <p:bldP spid="125" grpId="1" animBg="1"/>
      <p:bldP spid="58" grpId="0"/>
      <p:bldP spid="59" grpId="0"/>
      <p:bldP spid="60" grpId="0"/>
      <p:bldP spid="61" grpId="0"/>
      <p:bldP spid="62" grpId="0"/>
      <p:bldP spid="63" grpId="0" animBg="1"/>
      <p:bldP spid="64" grpId="0"/>
      <p:bldP spid="65" grpId="0"/>
      <p:bldP spid="66" grpId="0"/>
      <p:bldP spid="67" grpId="0" animBg="1"/>
      <p:bldP spid="68" grpId="0"/>
      <p:bldP spid="69" grpId="0" animBg="1"/>
      <p:bldP spid="70" grpId="0"/>
      <p:bldP spid="71" grpId="0"/>
      <p:bldP spid="72" grpId="0"/>
      <p:bldP spid="73" grpId="0" animBg="1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641574-ADCA-4399-A00B-072FC185F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/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Thus, the eigen vector corresponding to the eigen value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4ED04AA-8235-4016-B719-F27409A7E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10" y="884897"/>
                <a:ext cx="9671718" cy="602654"/>
              </a:xfrm>
              <a:prstGeom prst="rect">
                <a:avLst/>
              </a:prstGeom>
              <a:blipFill>
                <a:blip r:embed="rId3"/>
                <a:stretch>
                  <a:fillRect l="-1260" t="-10101" b="-141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260B2422-60EE-4D83-AD33-890B3E88CF7E}"/>
              </a:ext>
            </a:extLst>
          </p:cNvPr>
          <p:cNvSpPr/>
          <p:nvPr/>
        </p:nvSpPr>
        <p:spPr>
          <a:xfrm flipV="1">
            <a:off x="252433" y="91140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/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B07D42-EC9F-4550-936C-6FA78612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213" y="1912555"/>
                <a:ext cx="1678337" cy="12968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/>
              <p:nvPr/>
            </p:nvSpPr>
            <p:spPr>
              <a:xfrm>
                <a:off x="2628412" y="1912179"/>
                <a:ext cx="2738969" cy="12968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CCFA77D-B507-4E98-BE97-C74B0585E3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412" y="1912179"/>
                <a:ext cx="2738969" cy="12968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/>
              <p:nvPr/>
            </p:nvSpPr>
            <p:spPr>
              <a:xfrm>
                <a:off x="2653076" y="3438460"/>
                <a:ext cx="2083711" cy="12968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387A590-719A-4861-BAE8-AEC8B283F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076" y="3438460"/>
                <a:ext cx="2083711" cy="12968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/>
              <p:nvPr/>
            </p:nvSpPr>
            <p:spPr>
              <a:xfrm>
                <a:off x="3067148" y="3466604"/>
                <a:ext cx="1341192" cy="1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4903D6-1041-438B-B9AC-E1E60B6D8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148" y="3466604"/>
                <a:ext cx="1341192" cy="1362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/>
              <p:nvPr/>
            </p:nvSpPr>
            <p:spPr>
              <a:xfrm>
                <a:off x="3257180" y="3825269"/>
                <a:ext cx="734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B7E05C-4238-4104-B7E7-8FA2F4D64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80" y="3825269"/>
                <a:ext cx="73409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/>
              <p:nvPr/>
            </p:nvSpPr>
            <p:spPr>
              <a:xfrm>
                <a:off x="3257181" y="3429000"/>
                <a:ext cx="734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0732CC-B7AC-4E7B-B8CD-5CCBFA529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81" y="3429000"/>
                <a:ext cx="73409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/>
              <p:nvPr/>
            </p:nvSpPr>
            <p:spPr>
              <a:xfrm>
                <a:off x="3430120" y="4206083"/>
                <a:ext cx="4174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1DB5D-961A-4CC4-A983-1067CA68E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20" y="4206083"/>
                <a:ext cx="41743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/>
              <p:nvPr/>
            </p:nvSpPr>
            <p:spPr>
              <a:xfrm>
                <a:off x="4488729" y="3809576"/>
                <a:ext cx="1239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E75026-8682-44BC-8D13-D4F7E19AC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729" y="3809576"/>
                <a:ext cx="12399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169942-299F-4109-9223-BAE7F43DB174}"/>
              </a:ext>
            </a:extLst>
          </p:cNvPr>
          <p:cNvSpPr/>
          <p:nvPr/>
        </p:nvSpPr>
        <p:spPr>
          <a:xfrm>
            <a:off x="3257179" y="1925434"/>
            <a:ext cx="734095" cy="4077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A557E7-6C1E-412E-B246-DB7F6AAEFEAA}"/>
              </a:ext>
            </a:extLst>
          </p:cNvPr>
          <p:cNvSpPr/>
          <p:nvPr/>
        </p:nvSpPr>
        <p:spPr>
          <a:xfrm>
            <a:off x="3402410" y="2391809"/>
            <a:ext cx="445143" cy="34682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5E90F7-E79A-4A0C-B1D1-AED19C74A98D}"/>
              </a:ext>
            </a:extLst>
          </p:cNvPr>
          <p:cNvSpPr/>
          <p:nvPr/>
        </p:nvSpPr>
        <p:spPr>
          <a:xfrm>
            <a:off x="3402410" y="2791787"/>
            <a:ext cx="445143" cy="3714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/>
              <p:nvPr/>
            </p:nvSpPr>
            <p:spPr>
              <a:xfrm>
                <a:off x="678862" y="5036742"/>
                <a:ext cx="50498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The </a:t>
                </a:r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L.I.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eigen vector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is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2EC102-62EF-4C3B-B50F-8EA3F464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62" y="5036742"/>
                <a:ext cx="5049849" cy="523220"/>
              </a:xfrm>
              <a:prstGeom prst="rect">
                <a:avLst/>
              </a:prstGeom>
              <a:blipFill>
                <a:blip r:embed="rId12"/>
                <a:stretch>
                  <a:fillRect t="-11628" r="-193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EBB9B4-2D80-4497-BFA3-22E3659C8D6E}"/>
                  </a:ext>
                </a:extLst>
              </p:cNvPr>
              <p:cNvSpPr txBox="1"/>
              <p:nvPr/>
            </p:nvSpPr>
            <p:spPr>
              <a:xfrm>
                <a:off x="678862" y="5711493"/>
                <a:ext cx="24767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G.M. of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1=1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EBB9B4-2D80-4497-BFA3-22E3659C8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62" y="5711493"/>
                <a:ext cx="2476714" cy="523220"/>
              </a:xfrm>
              <a:prstGeom prst="rect">
                <a:avLst/>
              </a:prstGeom>
              <a:blipFill>
                <a:blip r:embed="rId13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26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2069 0.17315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9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0" grpId="0"/>
      <p:bldP spid="11" grpId="0"/>
      <p:bldP spid="11" grpId="1"/>
      <p:bldP spid="15" grpId="0"/>
      <p:bldP spid="16" grpId="0"/>
      <p:bldP spid="17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FF43-9149-44EF-864B-20C94978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Method:6         Algebraic &amp; Geometric Multiplicity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CDBB1F-D4B4-4BB0-ADCE-6BC2E5C00B1F}"/>
              </a:ext>
            </a:extLst>
          </p:cNvPr>
          <p:cNvSpPr/>
          <p:nvPr/>
        </p:nvSpPr>
        <p:spPr>
          <a:xfrm>
            <a:off x="204293" y="118368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68EAF3-3481-4429-B9F9-2BD192768472}"/>
              </a:ext>
            </a:extLst>
          </p:cNvPr>
          <p:cNvSpPr/>
          <p:nvPr/>
        </p:nvSpPr>
        <p:spPr>
          <a:xfrm>
            <a:off x="204293" y="222952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B4E2B0C-A919-4014-BA94-F77B33777A27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11948D-DBEE-416A-A10D-8427561DF9FB}"/>
                  </a:ext>
                </a:extLst>
              </p:cNvPr>
              <p:cNvSpPr/>
              <p:nvPr/>
            </p:nvSpPr>
            <p:spPr>
              <a:xfrm>
                <a:off x="1885738" y="875762"/>
                <a:ext cx="10062141" cy="1256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A.M. and G.M. for each eigen values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m:rPr>
                        <m:nor/>
                      </m:rPr>
                      <a:rPr lang="en-IN" sz="2800" dirty="0">
                        <a:solidFill>
                          <a:srgbClr val="002060"/>
                        </a:solidFill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11948D-DBEE-416A-A10D-8427561DF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38" y="875762"/>
                <a:ext cx="10062141" cy="1256927"/>
              </a:xfrm>
              <a:prstGeom prst="rect">
                <a:avLst/>
              </a:prstGeom>
              <a:blipFill>
                <a:blip r:embed="rId2"/>
                <a:stretch>
                  <a:fillRect l="-1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/>
              <p:nvPr/>
            </p:nvSpPr>
            <p:spPr>
              <a:xfrm>
                <a:off x="1939689" y="2267057"/>
                <a:ext cx="79088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 given by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26CF8C-1FDA-4343-8F1F-C43552252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89" y="2267057"/>
                <a:ext cx="7908837" cy="468000"/>
              </a:xfrm>
              <a:prstGeom prst="rect">
                <a:avLst/>
              </a:prstGeom>
              <a:blipFill>
                <a:blip r:embed="rId3"/>
                <a:stretch>
                  <a:fillRect l="-1541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/>
              <p:nvPr/>
            </p:nvSpPr>
            <p:spPr>
              <a:xfrm>
                <a:off x="1952335" y="2879535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8F3047-7618-4A84-A4B2-FE29ED21C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35" y="2879535"/>
                <a:ext cx="593640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/>
              <p:nvPr/>
            </p:nvSpPr>
            <p:spPr>
              <a:xfrm>
                <a:off x="2315861" y="2866656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8DD9B2-A285-4965-9D12-52A3877CB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861" y="2866656"/>
                <a:ext cx="1270386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/>
              <p:nvPr/>
            </p:nvSpPr>
            <p:spPr>
              <a:xfrm>
                <a:off x="3301699" y="2863846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6BDB4F9-1A22-4332-9A9F-20295047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699" y="2863846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/>
              <p:nvPr/>
            </p:nvSpPr>
            <p:spPr>
              <a:xfrm>
                <a:off x="4145868" y="2866656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CB8A26A-26E6-4041-B1A7-4F8069628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868" y="2866656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/>
              <p:nvPr/>
            </p:nvSpPr>
            <p:spPr>
              <a:xfrm>
                <a:off x="4841676" y="2879535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16AFCB-8E38-44EE-9FB9-EC255C78A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676" y="2879535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/>
              <p:nvPr/>
            </p:nvSpPr>
            <p:spPr>
              <a:xfrm>
                <a:off x="1938058" y="3470376"/>
                <a:ext cx="33972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trace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445DD7-79ED-47F2-9690-B5247CFA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058" y="3470376"/>
                <a:ext cx="3397214" cy="468000"/>
              </a:xfrm>
              <a:prstGeom prst="rect">
                <a:avLst/>
              </a:prstGeom>
              <a:blipFill>
                <a:blip r:embed="rId9"/>
                <a:stretch>
                  <a:fillRect l="-377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/>
              <p:nvPr/>
            </p:nvSpPr>
            <p:spPr>
              <a:xfrm>
                <a:off x="3336566" y="4045646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=0+0+0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A73DD71-4657-4636-A70D-0C2F0506A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566" y="4045646"/>
                <a:ext cx="2020109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/>
              <p:nvPr/>
            </p:nvSpPr>
            <p:spPr>
              <a:xfrm>
                <a:off x="5257863" y="404084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31F4FC-8007-4161-B67A-F261AD6A1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63" y="4040846"/>
                <a:ext cx="82135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/>
              <p:nvPr/>
            </p:nvSpPr>
            <p:spPr>
              <a:xfrm>
                <a:off x="1991077" y="4605663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C1478BE-4B2E-4A3E-94A5-5D74A5E684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4605663"/>
                <a:ext cx="7378495" cy="468000"/>
              </a:xfrm>
              <a:prstGeom prst="rect">
                <a:avLst/>
              </a:prstGeom>
              <a:blipFill>
                <a:blip r:embed="rId12"/>
                <a:stretch>
                  <a:fillRect t="-14474" r="-74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38C0FA-AF97-4BF2-8C60-169F63CEDDB5}"/>
              </a:ext>
            </a:extLst>
          </p:cNvPr>
          <p:cNvCxnSpPr>
            <a:cxnSpLocks/>
          </p:cNvCxnSpPr>
          <p:nvPr/>
        </p:nvCxnSpPr>
        <p:spPr>
          <a:xfrm flipV="1">
            <a:off x="5870250" y="313955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/>
              <p:nvPr/>
            </p:nvSpPr>
            <p:spPr>
              <a:xfrm>
                <a:off x="6730221" y="286384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A4CE8D8-D1D1-4962-8DDF-1D33D409E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1" y="2863846"/>
                <a:ext cx="82135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3">
            <a:extLst>
              <a:ext uri="{FF2B5EF4-FFF2-40B4-BE49-F238E27FC236}">
                <a16:creationId xmlns:a16="http://schemas.microsoft.com/office/drawing/2014/main" id="{DD4520B0-F1C9-47A5-92F8-7C29D3427821}"/>
              </a:ext>
            </a:extLst>
          </p:cNvPr>
          <p:cNvSpPr/>
          <p:nvPr/>
        </p:nvSpPr>
        <p:spPr>
          <a:xfrm>
            <a:off x="1329376" y="469430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/>
              <p:nvPr/>
            </p:nvSpPr>
            <p:spPr>
              <a:xfrm>
                <a:off x="1664046" y="5406300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F8461E-23E7-4497-810D-1E6D8B1CE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046" y="5406300"/>
                <a:ext cx="1273911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/>
              <p:nvPr/>
            </p:nvSpPr>
            <p:spPr>
              <a:xfrm>
                <a:off x="4264318" y="525677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56B624C-BD7E-4EA8-AAE9-5762D197D8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318" y="5256776"/>
                <a:ext cx="1642669" cy="8951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/>
              <p:nvPr/>
            </p:nvSpPr>
            <p:spPr>
              <a:xfrm>
                <a:off x="4067931" y="5421800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882D1AD-0658-4A6F-97AD-539F6DE25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31" y="5421800"/>
                <a:ext cx="410677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/>
              <p:nvPr/>
            </p:nvSpPr>
            <p:spPr>
              <a:xfrm>
                <a:off x="5681419" y="5421800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4ACF9C-66EF-4A8C-B5EE-80A775319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419" y="5421800"/>
                <a:ext cx="410677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/>
              <p:nvPr/>
            </p:nvSpPr>
            <p:spPr>
              <a:xfrm>
                <a:off x="2651864" y="5256777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D625C07-B1DE-4936-907D-38DB62523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864" y="5256777"/>
                <a:ext cx="1642669" cy="8951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/>
              <p:nvPr/>
            </p:nvSpPr>
            <p:spPr>
              <a:xfrm>
                <a:off x="5883129" y="525677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9F4B04-288D-426B-853D-E7EE27E37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29" y="5256775"/>
                <a:ext cx="1642669" cy="8951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66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7" grpId="0"/>
      <p:bldP spid="28" grpId="0"/>
      <p:bldP spid="29" grpId="0"/>
      <p:bldP spid="30" grpId="0"/>
      <p:bldP spid="31" grpId="0"/>
      <p:bldP spid="3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1CF0D0-0115-4A29-B854-D44FDBBE5F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/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8E86A-79A4-4053-AB1C-A15594DE0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014021"/>
                <a:ext cx="1273911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/>
              <p:nvPr/>
            </p:nvSpPr>
            <p:spPr>
              <a:xfrm>
                <a:off x="3420166" y="877376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7D03701-44BC-4773-AC86-4AFA87BC9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166" y="877376"/>
                <a:ext cx="1642669" cy="8951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/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3BE976-9AE4-4E57-A875-4AA25675C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89" y="1029521"/>
                <a:ext cx="410677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/>
              <p:nvPr/>
            </p:nvSpPr>
            <p:spPr>
              <a:xfrm>
                <a:off x="4798630" y="1029521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5B5610-033F-4664-922D-64E802209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8630" y="1029521"/>
                <a:ext cx="41067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/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EEDB17B-4229-47F9-A6E9-BEBBF341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712" y="864498"/>
                <a:ext cx="1642669" cy="895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/>
              <p:nvPr/>
            </p:nvSpPr>
            <p:spPr>
              <a:xfrm>
                <a:off x="5000340" y="877375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86AECA-838F-4877-A37D-AD2CF9081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0" y="877375"/>
                <a:ext cx="1642669" cy="8951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/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A2E472-3B11-4B55-808A-B0D20728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1734762"/>
                <a:ext cx="1273911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/>
              <p:nvPr/>
            </p:nvSpPr>
            <p:spPr>
              <a:xfrm>
                <a:off x="1889360" y="1763028"/>
                <a:ext cx="20728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−1−1−1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391ACC-1529-4410-A621-2E5F26BCE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360" y="1763028"/>
                <a:ext cx="2072873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/>
              <p:nvPr/>
            </p:nvSpPr>
            <p:spPr>
              <a:xfrm>
                <a:off x="3713285" y="1725966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808408B-AAC8-4D9E-8993-9D393DD711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285" y="1725966"/>
                <a:ext cx="1080142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/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C4D51D6-CD67-48B1-8AB5-E470FB00F6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73" y="2286347"/>
                <a:ext cx="2048949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/>
              <p:nvPr/>
            </p:nvSpPr>
            <p:spPr>
              <a:xfrm>
                <a:off x="2680562" y="2314613"/>
                <a:ext cx="519200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FDCC6C6-4AC3-4F74-878A-D3A455ED1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562" y="2314613"/>
                <a:ext cx="519200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3">
            <a:extLst>
              <a:ext uri="{FF2B5EF4-FFF2-40B4-BE49-F238E27FC236}">
                <a16:creationId xmlns:a16="http://schemas.microsoft.com/office/drawing/2014/main" id="{B242EBAB-838E-404D-83C4-5B0084496A47}"/>
              </a:ext>
            </a:extLst>
          </p:cNvPr>
          <p:cNvSpPr/>
          <p:nvPr/>
        </p:nvSpPr>
        <p:spPr>
          <a:xfrm>
            <a:off x="302439" y="2380565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/>
              <p:nvPr/>
            </p:nvSpPr>
            <p:spPr>
              <a:xfrm>
                <a:off x="2239438" y="2743869"/>
                <a:ext cx="1080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4E70916-F7F0-49F9-B85A-DF18A7303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438" y="2743869"/>
                <a:ext cx="1080142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3">
            <a:extLst>
              <a:ext uri="{FF2B5EF4-FFF2-40B4-BE49-F238E27FC236}">
                <a16:creationId xmlns:a16="http://schemas.microsoft.com/office/drawing/2014/main" id="{BE770583-B240-44C1-8C17-2C208F3028BD}"/>
              </a:ext>
            </a:extLst>
          </p:cNvPr>
          <p:cNvSpPr/>
          <p:nvPr/>
        </p:nvSpPr>
        <p:spPr>
          <a:xfrm>
            <a:off x="302439" y="326882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/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926A6-A5F6-4724-AF33-97329C95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60" y="3202246"/>
                <a:ext cx="6591412" cy="468000"/>
              </a:xfrm>
              <a:prstGeom prst="rect">
                <a:avLst/>
              </a:prstGeom>
              <a:blipFill>
                <a:blip r:embed="rId15"/>
                <a:stretch>
                  <a:fillRect l="-185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57C27F8-86CC-4C08-BD99-29EAD0E33CBD}"/>
              </a:ext>
            </a:extLst>
          </p:cNvPr>
          <p:cNvGrpSpPr/>
          <p:nvPr/>
        </p:nvGrpSpPr>
        <p:grpSpPr>
          <a:xfrm>
            <a:off x="897437" y="3771709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E96067D-43CC-450B-9CD4-913C0E0F57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5BF2C6-6760-4B07-A954-EEEFD9C0A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24E6C65-D4EA-4F06-ABBC-ADD96B24EB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F078E2-262A-40DF-8AB9-236E71A14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0265E5F-67B7-4860-B9E1-C4F481F886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8BEBCE1-9FBB-41B8-89F1-BB84CAB9F661}"/>
              </a:ext>
            </a:extLst>
          </p:cNvPr>
          <p:cNvGrpSpPr/>
          <p:nvPr/>
        </p:nvGrpSpPr>
        <p:grpSpPr>
          <a:xfrm>
            <a:off x="9255843" y="3816787"/>
            <a:ext cx="2659746" cy="936001"/>
            <a:chOff x="9532254" y="3356142"/>
            <a:chExt cx="2659746" cy="93600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A783511-120C-4F5C-A809-D9AC1598433E}"/>
                </a:ext>
              </a:extLst>
            </p:cNvPr>
            <p:cNvSpPr/>
            <p:nvPr/>
          </p:nvSpPr>
          <p:spPr>
            <a:xfrm rot="10800000" flipV="1">
              <a:off x="9532254" y="3356143"/>
              <a:ext cx="2608060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/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=0,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AA3A918-31FE-40B0-B1CC-6BC54BB082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99" y="3356142"/>
                  <a:ext cx="2577501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/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E8EC8B0-410B-432E-85F2-CFFEC15E3E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584" y="3808453"/>
                  <a:ext cx="194386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ADD426-F698-4D86-A093-9D008154B43F}"/>
              </a:ext>
            </a:extLst>
          </p:cNvPr>
          <p:cNvGrpSpPr/>
          <p:nvPr/>
        </p:nvGrpSpPr>
        <p:grpSpPr>
          <a:xfrm>
            <a:off x="897951" y="4355059"/>
            <a:ext cx="3448966" cy="483689"/>
            <a:chOff x="1135912" y="3713885"/>
            <a:chExt cx="3267876" cy="48368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B534ADBC-CA05-45B3-9385-BCBE1255FB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/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E0B3CC5-7654-4B70-83AE-739D4BB35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546" y="3716695"/>
                  <a:ext cx="1270386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1E5BB9F-4822-4A11-B8D0-34E2A0B09A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917782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/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78B449E-BBFA-40A1-B47F-2FC3F2FD9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643" y="3716695"/>
                  <a:ext cx="695808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/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0C28BE63-8DA4-494C-8DEA-F630B2BF5F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980" y="3729574"/>
                  <a:ext cx="695808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/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8EF09BD-7669-48BB-9339-EE5F9FF22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11" y="435505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F5CB30-A07A-4AEE-B60E-6F95EB5F7438}"/>
              </a:ext>
            </a:extLst>
          </p:cNvPr>
          <p:cNvCxnSpPr>
            <a:cxnSpLocks/>
          </p:cNvCxnSpPr>
          <p:nvPr/>
        </p:nvCxnSpPr>
        <p:spPr>
          <a:xfrm flipV="1">
            <a:off x="4465951" y="4645128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/>
              <p:nvPr/>
            </p:nvSpPr>
            <p:spPr>
              <a:xfrm>
                <a:off x="5338095" y="4361788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E82748-87C2-41BA-9668-674208C95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095" y="4361788"/>
                <a:ext cx="82135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/>
              <p:nvPr/>
            </p:nvSpPr>
            <p:spPr>
              <a:xfrm>
                <a:off x="928615" y="4902636"/>
                <a:ext cx="407172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66B197B-03FC-468B-A54E-7158912A8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15" y="4902636"/>
                <a:ext cx="4071725" cy="468000"/>
              </a:xfrm>
              <a:prstGeom prst="rect">
                <a:avLst/>
              </a:prstGeom>
              <a:blipFill>
                <a:blip r:embed="rId30"/>
                <a:stretch>
                  <a:fillRect l="-299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/>
              <p:nvPr/>
            </p:nvSpPr>
            <p:spPr>
              <a:xfrm>
                <a:off x="504464" y="5434950"/>
                <a:ext cx="533235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C302FD-A310-4B33-84BD-4F081D9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4" y="5434950"/>
                <a:ext cx="5332352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/>
              <p:nvPr/>
            </p:nvSpPr>
            <p:spPr>
              <a:xfrm>
                <a:off x="5276563" y="5434950"/>
                <a:ext cx="31846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=−1−0+3−2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DF2078D-362C-4BE6-B6E9-EE820D1E4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563" y="5434950"/>
                <a:ext cx="3184600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/>
              <p:nvPr/>
            </p:nvSpPr>
            <p:spPr>
              <a:xfrm>
                <a:off x="8233174" y="5440087"/>
                <a:ext cx="7687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BB99FA-2B3A-4402-9409-6C8C40B4F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174" y="5440087"/>
                <a:ext cx="768769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ight Arrow 3">
            <a:extLst>
              <a:ext uri="{FF2B5EF4-FFF2-40B4-BE49-F238E27FC236}">
                <a16:creationId xmlns:a16="http://schemas.microsoft.com/office/drawing/2014/main" id="{E3C3E740-BE50-47F7-8F79-7FF443CE96E3}"/>
              </a:ext>
            </a:extLst>
          </p:cNvPr>
          <p:cNvSpPr/>
          <p:nvPr/>
        </p:nvSpPr>
        <p:spPr>
          <a:xfrm>
            <a:off x="298240" y="4969211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/>
              <p:nvPr/>
            </p:nvSpPr>
            <p:spPr>
              <a:xfrm>
                <a:off x="771141" y="5979147"/>
                <a:ext cx="736830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is one of the root of the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BF0E520-952D-4473-8B8A-32F092333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141" y="5979147"/>
                <a:ext cx="7368307" cy="468000"/>
              </a:xfrm>
              <a:prstGeom prst="rect">
                <a:avLst/>
              </a:prstGeom>
              <a:blipFill>
                <a:blip r:embed="rId34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37" grpId="0"/>
      <p:bldP spid="39" grpId="0"/>
      <p:bldP spid="40" grpId="0"/>
      <p:bldP spid="41" grpId="0"/>
      <p:bldP spid="42" grpId="0"/>
      <p:bldP spid="44" grpId="0"/>
      <p:bldP spid="45" grpId="0" animBg="1"/>
      <p:bldP spid="4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/>
              <p:nvPr/>
            </p:nvSpPr>
            <p:spPr>
              <a:xfrm>
                <a:off x="5058862" y="3791894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A45F2E9-6AF7-4C75-B4FF-90AC055F7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62" y="3791894"/>
                <a:ext cx="2430664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F6E8140-5EE8-4B6B-916C-D49DA3E14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/>
              <p:nvPr/>
            </p:nvSpPr>
            <p:spPr>
              <a:xfrm>
                <a:off x="1568189" y="1827148"/>
                <a:ext cx="2435676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F414D0-84C6-4D4A-A75D-FDB7E7BB5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189" y="1827148"/>
                <a:ext cx="2435676" cy="467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C14B99C-309D-4C94-BAC4-232CEA369555}"/>
              </a:ext>
            </a:extLst>
          </p:cNvPr>
          <p:cNvGrpSpPr/>
          <p:nvPr/>
        </p:nvGrpSpPr>
        <p:grpSpPr>
          <a:xfrm>
            <a:off x="7972306" y="1012018"/>
            <a:ext cx="3924000" cy="1692000"/>
            <a:chOff x="7680195" y="1515966"/>
            <a:chExt cx="3924000" cy="1692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E0DF9E-3A29-44B5-83FB-22E30C53A0AE}"/>
                </a:ext>
              </a:extLst>
            </p:cNvPr>
            <p:cNvCxnSpPr/>
            <p:nvPr/>
          </p:nvCxnSpPr>
          <p:spPr>
            <a:xfrm>
              <a:off x="8087932" y="1515966"/>
              <a:ext cx="0" cy="1692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166391-30A6-4044-BF72-2AD2C29D5B6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642195" y="534221"/>
              <a:ext cx="0" cy="3924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/>
              <p:nvPr/>
            </p:nvSpPr>
            <p:spPr>
              <a:xfrm>
                <a:off x="8234611" y="1001669"/>
                <a:ext cx="347555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0     −3    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404924-8003-4207-8BAA-9FADA4D19B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11" y="1001669"/>
                <a:ext cx="347555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/>
              <p:nvPr/>
            </p:nvSpPr>
            <p:spPr>
              <a:xfrm>
                <a:off x="7688448" y="985748"/>
                <a:ext cx="67731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32F085-12A9-4EA6-ABDB-B17F49E62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448" y="985748"/>
                <a:ext cx="677319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/>
              <p:nvPr/>
            </p:nvSpPr>
            <p:spPr>
              <a:xfrm>
                <a:off x="8385042" y="1488896"/>
                <a:ext cx="4922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5FB5BE-7CF3-4541-BEAD-AA155BDD8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042" y="1488896"/>
                <a:ext cx="49220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/>
              <p:nvPr/>
            </p:nvSpPr>
            <p:spPr>
              <a:xfrm>
                <a:off x="10934359" y="199769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5CD078-CFB2-4751-8239-0BE0A3454C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4359" y="1997697"/>
                <a:ext cx="74053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/>
              <p:nvPr/>
            </p:nvSpPr>
            <p:spPr>
              <a:xfrm>
                <a:off x="7806137" y="147197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FD0B831-E45A-4D40-A7AE-98DB53C9E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137" y="1471974"/>
                <a:ext cx="74053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/>
              <p:nvPr/>
            </p:nvSpPr>
            <p:spPr>
              <a:xfrm>
                <a:off x="8403796" y="1992273"/>
                <a:ext cx="461551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1722B75-A897-472B-B4A7-E0C8DBB97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796" y="1992273"/>
                <a:ext cx="461551" cy="467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8A6AC0F-4FCA-4846-AADF-491003A64B10}"/>
              </a:ext>
            </a:extLst>
          </p:cNvPr>
          <p:cNvGrpSpPr/>
          <p:nvPr/>
        </p:nvGrpSpPr>
        <p:grpSpPr>
          <a:xfrm>
            <a:off x="7206771" y="1235235"/>
            <a:ext cx="1237683" cy="1008000"/>
            <a:chOff x="7209769" y="1751761"/>
            <a:chExt cx="1237683" cy="100800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51D495-2B64-42AD-B7E8-C9FC58423DD9}"/>
                </a:ext>
              </a:extLst>
            </p:cNvPr>
            <p:cNvCxnSpPr>
              <a:cxnSpLocks/>
            </p:cNvCxnSpPr>
            <p:nvPr/>
          </p:nvCxnSpPr>
          <p:spPr>
            <a:xfrm>
              <a:off x="7223452" y="2756067"/>
              <a:ext cx="122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6FCD95D-45A8-4DD8-A6A9-0643D689B4C4}"/>
                </a:ext>
              </a:extLst>
            </p:cNvPr>
            <p:cNvCxnSpPr>
              <a:cxnSpLocks/>
            </p:cNvCxnSpPr>
            <p:nvPr/>
          </p:nvCxnSpPr>
          <p:spPr>
            <a:xfrm>
              <a:off x="7209769" y="1751761"/>
              <a:ext cx="504000" cy="102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26F860-67D0-4D20-8A65-DD51421BC82D}"/>
                </a:ext>
              </a:extLst>
            </p:cNvPr>
            <p:cNvCxnSpPr/>
            <p:nvPr/>
          </p:nvCxnSpPr>
          <p:spPr>
            <a:xfrm>
              <a:off x="7222648" y="1751761"/>
              <a:ext cx="0" cy="1008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/>
              <p:nvPr/>
            </p:nvSpPr>
            <p:spPr>
              <a:xfrm>
                <a:off x="7313929" y="152556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8C2FA9B-83DA-420D-BAFB-C3CB8ED0B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929" y="1525567"/>
                <a:ext cx="74053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/>
              <p:nvPr/>
            </p:nvSpPr>
            <p:spPr>
              <a:xfrm>
                <a:off x="6077066" y="2243170"/>
                <a:ext cx="192059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462CAA-8C9A-41E6-A6FA-81E0BC234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066" y="2243170"/>
                <a:ext cx="1920597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/>
              <p:nvPr/>
            </p:nvSpPr>
            <p:spPr>
              <a:xfrm>
                <a:off x="7709400" y="2245163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31D30A-23A4-4A1F-84DC-AFDE0D10D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400" y="2245163"/>
                <a:ext cx="74053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EFF6A9-667B-4184-8EBB-5BA58519FD62}"/>
              </a:ext>
            </a:extLst>
          </p:cNvPr>
          <p:cNvSpPr/>
          <p:nvPr/>
        </p:nvSpPr>
        <p:spPr>
          <a:xfrm>
            <a:off x="8452597" y="1050655"/>
            <a:ext cx="356953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0CC5A9-B4FA-47AE-86EC-E209067D9FC1}"/>
              </a:ext>
            </a:extLst>
          </p:cNvPr>
          <p:cNvSpPr/>
          <p:nvPr/>
        </p:nvSpPr>
        <p:spPr>
          <a:xfrm>
            <a:off x="9118302" y="1050654"/>
            <a:ext cx="536921" cy="88931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/>
              <p:nvPr/>
            </p:nvSpPr>
            <p:spPr>
              <a:xfrm>
                <a:off x="9023868" y="1993567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A43DDAD-251E-40F5-927B-D41B7BBD6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868" y="1993567"/>
                <a:ext cx="74053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E69FE42-891C-4E1F-8EAA-FA591C7FF53E}"/>
              </a:ext>
            </a:extLst>
          </p:cNvPr>
          <p:cNvSpPr/>
          <p:nvPr/>
        </p:nvSpPr>
        <p:spPr>
          <a:xfrm>
            <a:off x="9095240" y="2063336"/>
            <a:ext cx="575529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5F4F382-A973-412A-A000-326BC07C82C9}"/>
              </a:ext>
            </a:extLst>
          </p:cNvPr>
          <p:cNvSpPr/>
          <p:nvPr/>
        </p:nvSpPr>
        <p:spPr>
          <a:xfrm>
            <a:off x="7705899" y="1049850"/>
            <a:ext cx="627483" cy="41569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/>
              <p:nvPr/>
            </p:nvSpPr>
            <p:spPr>
              <a:xfrm>
                <a:off x="9986546" y="149878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EB40A02-5761-4F4A-812A-ABAFFE1C77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546" y="1498780"/>
                <a:ext cx="74053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CF79BD1-B390-438E-B019-3553FFC62C17}"/>
              </a:ext>
            </a:extLst>
          </p:cNvPr>
          <p:cNvSpPr/>
          <p:nvPr/>
        </p:nvSpPr>
        <p:spPr>
          <a:xfrm>
            <a:off x="9894286" y="1023271"/>
            <a:ext cx="620724" cy="928804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/>
              <p:nvPr/>
            </p:nvSpPr>
            <p:spPr>
              <a:xfrm>
                <a:off x="9907399" y="1994591"/>
                <a:ext cx="65089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11F818B-95EE-46F4-A255-6E143ABA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7399" y="1994591"/>
                <a:ext cx="650898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E95E98C-EAE2-4275-9A6F-C339FBED3666}"/>
              </a:ext>
            </a:extLst>
          </p:cNvPr>
          <p:cNvSpPr/>
          <p:nvPr/>
        </p:nvSpPr>
        <p:spPr>
          <a:xfrm>
            <a:off x="9953750" y="2065365"/>
            <a:ext cx="604547" cy="3820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/>
              <p:nvPr/>
            </p:nvSpPr>
            <p:spPr>
              <a:xfrm>
                <a:off x="11020556" y="1495314"/>
                <a:ext cx="56814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66C2832-1C8A-4DB4-9A63-550ACC036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556" y="1495314"/>
                <a:ext cx="568141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/>
              <p:nvPr/>
            </p:nvSpPr>
            <p:spPr>
              <a:xfrm>
                <a:off x="407693" y="1049850"/>
                <a:ext cx="4053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99A17ED-8180-4B14-89AA-21B062196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" y="1049850"/>
                <a:ext cx="405318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/>
              <p:nvPr/>
            </p:nvSpPr>
            <p:spPr>
              <a:xfrm>
                <a:off x="279244" y="1833227"/>
                <a:ext cx="16204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AD5C6E-F8B2-4D6C-A856-48CCD65F44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44" y="1833227"/>
                <a:ext cx="1620414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BEAD69E-F265-4298-A47F-B4D33251EB52}"/>
              </a:ext>
            </a:extLst>
          </p:cNvPr>
          <p:cNvSpPr/>
          <p:nvPr/>
        </p:nvSpPr>
        <p:spPr>
          <a:xfrm>
            <a:off x="8462815" y="2072679"/>
            <a:ext cx="346735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/>
              <p:nvPr/>
            </p:nvSpPr>
            <p:spPr>
              <a:xfrm>
                <a:off x="1894377" y="184387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D5A756C-E134-4052-A101-0E054A55B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77" y="1843877"/>
                <a:ext cx="596485" cy="4679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/>
              <p:nvPr/>
            </p:nvSpPr>
            <p:spPr>
              <a:xfrm>
                <a:off x="2229611" y="1843877"/>
                <a:ext cx="942379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EEF923B-5345-4470-ADFA-A47289263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11" y="1843877"/>
                <a:ext cx="942379" cy="46799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4D34ED1-3AF4-45D4-80A0-D967E99922D4}"/>
              </a:ext>
            </a:extLst>
          </p:cNvPr>
          <p:cNvSpPr/>
          <p:nvPr/>
        </p:nvSpPr>
        <p:spPr>
          <a:xfrm>
            <a:off x="9095241" y="2057345"/>
            <a:ext cx="576920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5F0D56-B4EA-4207-9EDB-4C39664A9FEA}"/>
              </a:ext>
            </a:extLst>
          </p:cNvPr>
          <p:cNvSpPr/>
          <p:nvPr/>
        </p:nvSpPr>
        <p:spPr>
          <a:xfrm>
            <a:off x="9953750" y="2096140"/>
            <a:ext cx="576061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/>
              <p:nvPr/>
            </p:nvSpPr>
            <p:spPr>
              <a:xfrm>
                <a:off x="2850601" y="1848488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57C7210-3515-45E9-B52E-2EBD6C0213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601" y="1848488"/>
                <a:ext cx="893253" cy="46799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/>
              <p:nvPr/>
            </p:nvSpPr>
            <p:spPr>
              <a:xfrm>
                <a:off x="3794079" y="1829336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379908D-EF63-4539-9C3B-F728B536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079" y="1829336"/>
                <a:ext cx="740534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B0C41E-6A58-43E6-B7A9-8BC0548ED2DE}"/>
              </a:ext>
            </a:extLst>
          </p:cNvPr>
          <p:cNvCxnSpPr>
            <a:cxnSpLocks/>
          </p:cNvCxnSpPr>
          <p:nvPr/>
        </p:nvCxnSpPr>
        <p:spPr>
          <a:xfrm rot="16200000">
            <a:off x="2764612" y="1469483"/>
            <a:ext cx="0" cy="18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/>
              <p:nvPr/>
            </p:nvSpPr>
            <p:spPr>
              <a:xfrm>
                <a:off x="200473" y="2788261"/>
                <a:ext cx="173669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F68ED47-8FA4-4D68-8AA7-5AEDE7DD9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73" y="2788261"/>
                <a:ext cx="1736696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/>
              <p:nvPr/>
            </p:nvSpPr>
            <p:spPr>
              <a:xfrm>
                <a:off x="1696771" y="2786943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53D53A-701C-4F51-B111-28C4DCF30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771" y="2786943"/>
                <a:ext cx="1347354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/>
              <p:nvPr/>
            </p:nvSpPr>
            <p:spPr>
              <a:xfrm>
                <a:off x="2823538" y="2788261"/>
                <a:ext cx="1347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0B8825-DD98-4CB8-8EA3-980615AD1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538" y="2788261"/>
                <a:ext cx="1347354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/>
              <p:nvPr/>
            </p:nvSpPr>
            <p:spPr>
              <a:xfrm>
                <a:off x="4003865" y="277572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FB7A70-98C8-43EC-BC73-A55C6A98C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865" y="2775724"/>
                <a:ext cx="74053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/>
              <p:nvPr/>
            </p:nvSpPr>
            <p:spPr>
              <a:xfrm>
                <a:off x="200079" y="3806767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3D566C-74B1-4CEA-8549-76E5CEE92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79" y="3806767"/>
                <a:ext cx="2430664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/>
              <p:nvPr/>
            </p:nvSpPr>
            <p:spPr>
              <a:xfrm>
                <a:off x="2386222" y="3799614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4A82C2B-99EF-45FA-BE4E-576FFCE2A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22" y="3799614"/>
                <a:ext cx="74053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/>
              <p:nvPr/>
            </p:nvSpPr>
            <p:spPr>
              <a:xfrm>
                <a:off x="2693577" y="3793623"/>
                <a:ext cx="24306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0EE0C47-305A-4257-AE48-FB1E7A562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77" y="3793623"/>
                <a:ext cx="2430664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/>
              <p:nvPr/>
            </p:nvSpPr>
            <p:spPr>
              <a:xfrm>
                <a:off x="4715636" y="3786470"/>
                <a:ext cx="7405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A06A6D8-5965-40E1-98B0-CC024DFEF8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36" y="3786470"/>
                <a:ext cx="740534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/>
              <p:nvPr/>
            </p:nvSpPr>
            <p:spPr>
              <a:xfrm>
                <a:off x="204207" y="4658508"/>
                <a:ext cx="11286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9104B02-29D9-47B8-9707-AC1E2620D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07" y="4658508"/>
                <a:ext cx="1128686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/>
              <p:nvPr/>
            </p:nvSpPr>
            <p:spPr>
              <a:xfrm>
                <a:off x="1124456" y="4647754"/>
                <a:ext cx="625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5F8A51-7038-41C6-98ED-34B4C9DF7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456" y="4647754"/>
                <a:ext cx="625680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/>
              <p:nvPr/>
            </p:nvSpPr>
            <p:spPr>
              <a:xfrm>
                <a:off x="1750136" y="4637000"/>
                <a:ext cx="43143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EC65B3-38C8-4E00-8ABF-F2FC86C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136" y="4637000"/>
                <a:ext cx="431439" cy="4680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/>
              <p:nvPr/>
            </p:nvSpPr>
            <p:spPr>
              <a:xfrm>
                <a:off x="2063576" y="4637000"/>
                <a:ext cx="6300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2B48DAA-38B6-4C2C-B6DA-D1CD931A9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76" y="4637000"/>
                <a:ext cx="630001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A8B1986-0ACF-4EDD-A600-AFA5AFC9C21D}"/>
              </a:ext>
            </a:extLst>
          </p:cNvPr>
          <p:cNvSpPr/>
          <p:nvPr/>
        </p:nvSpPr>
        <p:spPr>
          <a:xfrm>
            <a:off x="647233" y="2839371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B7D2641-D35F-4684-877A-81D1DE8A3F77}"/>
              </a:ext>
            </a:extLst>
          </p:cNvPr>
          <p:cNvSpPr/>
          <p:nvPr/>
        </p:nvSpPr>
        <p:spPr>
          <a:xfrm>
            <a:off x="1802156" y="2839370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84143A0-DD70-475A-96E5-5E0A2E5C2E82}"/>
              </a:ext>
            </a:extLst>
          </p:cNvPr>
          <p:cNvSpPr/>
          <p:nvPr/>
        </p:nvSpPr>
        <p:spPr>
          <a:xfrm>
            <a:off x="2920616" y="2837272"/>
            <a:ext cx="1128686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20D0AF5-C3C4-40FE-B01F-990073979FB0}"/>
              </a:ext>
            </a:extLst>
          </p:cNvPr>
          <p:cNvSpPr/>
          <p:nvPr/>
        </p:nvSpPr>
        <p:spPr>
          <a:xfrm>
            <a:off x="657782" y="3849489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54E5023-FE68-494C-BEE5-5EDC1EC61F78}"/>
              </a:ext>
            </a:extLst>
          </p:cNvPr>
          <p:cNvSpPr/>
          <p:nvPr/>
        </p:nvSpPr>
        <p:spPr>
          <a:xfrm>
            <a:off x="2991830" y="3847486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2C8D22-AF5C-4B19-AB32-575FFC2AA473}"/>
              </a:ext>
            </a:extLst>
          </p:cNvPr>
          <p:cNvSpPr/>
          <p:nvPr/>
        </p:nvSpPr>
        <p:spPr>
          <a:xfrm>
            <a:off x="5351756" y="3834837"/>
            <a:ext cx="1844877" cy="4346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2320340-02F5-4E64-9476-CC77D86299BE}"/>
              </a:ext>
            </a:extLst>
          </p:cNvPr>
          <p:cNvGrpSpPr/>
          <p:nvPr/>
        </p:nvGrpSpPr>
        <p:grpSpPr>
          <a:xfrm>
            <a:off x="9754903" y="3394992"/>
            <a:ext cx="1836000" cy="736955"/>
            <a:chOff x="7629570" y="4953324"/>
            <a:chExt cx="1836000" cy="73695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4357B54-E5FB-48E6-9C16-E1946D3C61F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547570" y="4243385"/>
              <a:ext cx="0" cy="1836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040683-4279-4FC9-9001-7C528D75892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646098" y="5150279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E9B4CD5-187E-45D0-8E65-BC38A2C470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9465570" y="5147530"/>
              <a:ext cx="0" cy="54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19606D7-2C87-47A0-91CC-CA19C0A62ED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200" y="516115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D6756D-C198-4D5A-B6F1-A061284E3D6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579195" y="4953324"/>
              <a:ext cx="0" cy="1800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/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46363A25-7D50-440D-B314-0955469DB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083" y="3708267"/>
                <a:ext cx="596485" cy="467998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/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0B222CF-E35B-49F1-82D8-296E48BC0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6276" y="2961002"/>
                <a:ext cx="893253" cy="467998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/>
              <p:nvPr/>
            </p:nvSpPr>
            <p:spPr>
              <a:xfrm>
                <a:off x="9477612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2475B6E-121A-4864-932A-EE240738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612" y="4069138"/>
                <a:ext cx="596485" cy="467998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/>
              <p:nvPr/>
            </p:nvSpPr>
            <p:spPr>
              <a:xfrm>
                <a:off x="11299821" y="4069138"/>
                <a:ext cx="596485" cy="467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55FFBFD-5235-4D09-9C53-22AD183C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9821" y="4069138"/>
                <a:ext cx="596485" cy="46799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5CCA8C9-C766-4705-BB92-F2138CE7D193}"/>
                  </a:ext>
                </a:extLst>
              </p:cNvPr>
              <p:cNvSpPr/>
              <p:nvPr/>
            </p:nvSpPr>
            <p:spPr>
              <a:xfrm>
                <a:off x="286511" y="5429936"/>
                <a:ext cx="295615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So, A.M.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−1=2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5CCA8C9-C766-4705-BB92-F2138CE7D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11" y="5429936"/>
                <a:ext cx="2956156" cy="468000"/>
              </a:xfrm>
              <a:prstGeom prst="rect">
                <a:avLst/>
              </a:prstGeom>
              <a:blipFill>
                <a:blip r:embed="rId40"/>
                <a:stretch>
                  <a:fillRect l="-4124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FD3583-3DD1-4F40-86EB-514313778BE3}"/>
                  </a:ext>
                </a:extLst>
              </p:cNvPr>
              <p:cNvSpPr/>
              <p:nvPr/>
            </p:nvSpPr>
            <p:spPr>
              <a:xfrm>
                <a:off x="3226234" y="5437354"/>
                <a:ext cx="26450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&amp; 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A.M.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2=1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3FD3583-3DD1-4F40-86EB-514313778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34" y="5437354"/>
                <a:ext cx="2645018" cy="468000"/>
              </a:xfrm>
              <a:prstGeom prst="rect">
                <a:avLst/>
              </a:prstGeom>
              <a:blipFill>
                <a:blip r:embed="rId41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1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-0.00185 L 0.10716 -0.1083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-532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53" presetClass="entr" presetSubtype="16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500"/>
                            </p:stCondLst>
                            <p:childTnLst>
                              <p:par>
                                <p:cTn id="3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4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2" grpId="3"/>
      <p:bldP spid="12" grpId="4"/>
      <p:bldP spid="12" grpId="5"/>
      <p:bldP spid="13" grpId="0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5" grpId="2" animBg="1"/>
      <p:bldP spid="25" grpId="3" animBg="1"/>
      <p:bldP spid="26" grpId="0"/>
      <p:bldP spid="27" grpId="0" animBg="1"/>
      <p:bldP spid="27" grpId="1" animBg="1"/>
      <p:bldP spid="28" grpId="0"/>
      <p:bldP spid="29" grpId="0" animBg="1"/>
      <p:bldP spid="29" grpId="1" animBg="1"/>
      <p:bldP spid="30" grpId="0"/>
      <p:bldP spid="31" grpId="0"/>
      <p:bldP spid="32" grpId="0"/>
      <p:bldP spid="33" grpId="0" animBg="1"/>
      <p:bldP spid="33" grpId="1" animBg="1"/>
      <p:bldP spid="34" grpId="0"/>
      <p:bldP spid="35" grpId="0"/>
      <p:bldP spid="36" grpId="0" animBg="1"/>
      <p:bldP spid="36" grpId="1" animBg="1"/>
      <p:bldP spid="37" grpId="0" animBg="1"/>
      <p:bldP spid="37" grpId="1" animBg="1"/>
      <p:bldP spid="38" grpId="0"/>
      <p:bldP spid="39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134485" y="2322111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485" y="2322111"/>
                <a:ext cx="3125273" cy="1390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563040" y="2718205"/>
                <a:ext cx="17461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40" y="2718205"/>
                <a:ext cx="1746134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7462155" y="2402358"/>
                <a:ext cx="2396149" cy="1230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155" y="2402358"/>
                <a:ext cx="2396149" cy="1230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1942156" y="2316295"/>
                <a:ext cx="5656768" cy="1738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156" y="2316295"/>
                <a:ext cx="5656768" cy="1738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3C0AAE-B65D-43F6-84AF-F5B8EDF05FA6}"/>
                  </a:ext>
                </a:extLst>
              </p:cNvPr>
              <p:cNvSpPr/>
              <p:nvPr/>
            </p:nvSpPr>
            <p:spPr>
              <a:xfrm>
                <a:off x="865644" y="782818"/>
                <a:ext cx="186411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G.M.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3C0AAE-B65D-43F6-84AF-F5B8EDF05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1864110" cy="468000"/>
              </a:xfrm>
              <a:prstGeom prst="rect">
                <a:avLst/>
              </a:prstGeom>
              <a:blipFill>
                <a:blip r:embed="rId7"/>
                <a:stretch>
                  <a:fillRect l="-6536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">
            <a:extLst>
              <a:ext uri="{FF2B5EF4-FFF2-40B4-BE49-F238E27FC236}">
                <a16:creationId xmlns:a16="http://schemas.microsoft.com/office/drawing/2014/main" id="{49691EA3-44B0-4507-A520-E1795DE1C82A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0DA0E2-5B3A-459A-82DA-F0BFB3221233}"/>
                  </a:ext>
                </a:extLst>
              </p:cNvPr>
              <p:cNvSpPr/>
              <p:nvPr/>
            </p:nvSpPr>
            <p:spPr>
              <a:xfrm>
                <a:off x="1168358" y="1252986"/>
                <a:ext cx="46857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number of variables</a:t>
                </a: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0DA0E2-5B3A-459A-82DA-F0BFB3221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358" y="1252986"/>
                <a:ext cx="4685783" cy="468000"/>
              </a:xfrm>
              <a:prstGeom prst="rect">
                <a:avLst/>
              </a:prstGeom>
              <a:blipFill>
                <a:blip r:embed="rId8"/>
                <a:stretch>
                  <a:fillRect l="-2734" t="-14474" r="-781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4914003-B3C4-4893-8D75-0649214748DE}"/>
                  </a:ext>
                </a:extLst>
              </p:cNvPr>
              <p:cNvSpPr/>
              <p:nvPr/>
            </p:nvSpPr>
            <p:spPr>
              <a:xfrm>
                <a:off x="2508394" y="782818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4914003-B3C4-4893-8D75-064921474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394" y="782818"/>
                <a:ext cx="240983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84E4ED-2AE5-4CB8-953A-2A25056F6B79}"/>
                  </a:ext>
                </a:extLst>
              </p:cNvPr>
              <p:cNvSpPr/>
              <p:nvPr/>
            </p:nvSpPr>
            <p:spPr>
              <a:xfrm>
                <a:off x="846425" y="1742299"/>
                <a:ext cx="263059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G.M.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84E4ED-2AE5-4CB8-953A-2A25056F6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5" y="1742299"/>
                <a:ext cx="2630591" cy="468000"/>
              </a:xfrm>
              <a:prstGeom prst="rect">
                <a:avLst/>
              </a:prstGeom>
              <a:blipFill>
                <a:blip r:embed="rId10"/>
                <a:stretch>
                  <a:fillRect l="-4872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1ED401-0E3B-41B0-9829-E26C704FFC01}"/>
                  </a:ext>
                </a:extLst>
              </p:cNvPr>
              <p:cNvSpPr/>
              <p:nvPr/>
            </p:nvSpPr>
            <p:spPr>
              <a:xfrm>
                <a:off x="3107353" y="1742299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ρ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1ED401-0E3B-41B0-9829-E26C704FF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353" y="1742299"/>
                <a:ext cx="2409836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3">
            <a:extLst>
              <a:ext uri="{FF2B5EF4-FFF2-40B4-BE49-F238E27FC236}">
                <a16:creationId xmlns:a16="http://schemas.microsoft.com/office/drawing/2014/main" id="{24CC207D-CFA3-496E-A14B-4FE110A4ECBC}"/>
              </a:ext>
            </a:extLst>
          </p:cNvPr>
          <p:cNvSpPr/>
          <p:nvPr/>
        </p:nvSpPr>
        <p:spPr>
          <a:xfrm>
            <a:off x="240199" y="281721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D8E7EA0-EBF7-4820-A624-FFC69EC749AC}"/>
              </a:ext>
            </a:extLst>
          </p:cNvPr>
          <p:cNvGrpSpPr/>
          <p:nvPr/>
        </p:nvGrpSpPr>
        <p:grpSpPr>
          <a:xfrm>
            <a:off x="3788368" y="4052915"/>
            <a:ext cx="3344788" cy="2392083"/>
            <a:chOff x="3732027" y="2223325"/>
            <a:chExt cx="3344788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1A57D46-45B4-48B5-8211-50D3D481FF16}"/>
                    </a:ext>
                  </a:extLst>
                </p:cNvPr>
                <p:cNvSpPr/>
                <p:nvPr/>
              </p:nvSpPr>
              <p:spPr>
                <a:xfrm>
                  <a:off x="3889566" y="2223325"/>
                  <a:ext cx="318724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1A57D46-45B4-48B5-8211-50D3D481F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9566" y="2223325"/>
                  <a:ext cx="3187249" cy="23920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49B9FD1-494F-4D71-8CEC-375FDDB870DA}"/>
                    </a:ext>
                  </a:extLst>
                </p:cNvPr>
                <p:cNvSpPr/>
                <p:nvPr/>
              </p:nvSpPr>
              <p:spPr>
                <a:xfrm>
                  <a:off x="3732027" y="3084765"/>
                  <a:ext cx="715114" cy="6906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C49B9FD1-494F-4D71-8CEC-375FDDB87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2027" y="3084765"/>
                  <a:ext cx="715114" cy="69065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D99056F-3E43-4146-9A6F-6296F129D4AB}"/>
                    </a:ext>
                  </a:extLst>
                </p:cNvPr>
                <p:cNvSpPr/>
                <p:nvPr/>
              </p:nvSpPr>
              <p:spPr>
                <a:xfrm>
                  <a:off x="4503766" y="2658890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D99056F-3E43-4146-9A6F-6296F129D4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766" y="2658890"/>
                  <a:ext cx="191834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F8843D9-19E1-4E8B-AD78-5DBC47202981}"/>
              </a:ext>
            </a:extLst>
          </p:cNvPr>
          <p:cNvGrpSpPr/>
          <p:nvPr/>
        </p:nvGrpSpPr>
        <p:grpSpPr>
          <a:xfrm>
            <a:off x="238045" y="4316971"/>
            <a:ext cx="3479165" cy="2041130"/>
            <a:chOff x="1845373" y="4004419"/>
            <a:chExt cx="2486932" cy="1846586"/>
          </a:xfrm>
        </p:grpSpPr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50C648B1-A6E9-4E3C-83EF-64F2DD5050D6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52" name="Content Placeholder 4">
              <a:extLst>
                <a:ext uri="{FF2B5EF4-FFF2-40B4-BE49-F238E27FC236}">
                  <a16:creationId xmlns:a16="http://schemas.microsoft.com/office/drawing/2014/main" id="{99C95605-1945-493A-ABC4-D018A7ED9A75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4">
                <a:extLst>
                  <a:ext uri="{FF2B5EF4-FFF2-40B4-BE49-F238E27FC236}">
                    <a16:creationId xmlns:a16="http://schemas.microsoft.com/office/drawing/2014/main" id="{EA4C1011-8DD7-4824-BBD6-3E8F06CE96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127" y="5262058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3" name="Content Placeholder 4">
                <a:extLst>
                  <a:ext uri="{FF2B5EF4-FFF2-40B4-BE49-F238E27FC236}">
                    <a16:creationId xmlns:a16="http://schemas.microsoft.com/office/drawing/2014/main" id="{EA4C1011-8DD7-4824-BBD6-3E8F06CE9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27" y="5262058"/>
                <a:ext cx="1643088" cy="573626"/>
              </a:xfrm>
              <a:prstGeom prst="rect">
                <a:avLst/>
              </a:prstGeom>
              <a:blipFill>
                <a:blip r:embed="rId15"/>
                <a:stretch>
                  <a:fillRect l="-333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id="{1894B177-6A1B-4060-8BF4-74C2C281CE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75279" y="5275702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4" name="Content Placeholder 4">
                <a:extLst>
                  <a:ext uri="{FF2B5EF4-FFF2-40B4-BE49-F238E27FC236}">
                    <a16:creationId xmlns:a16="http://schemas.microsoft.com/office/drawing/2014/main" id="{1894B177-6A1B-4060-8BF4-74C2C281C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279" y="5275702"/>
                <a:ext cx="1571080" cy="573626"/>
              </a:xfrm>
              <a:prstGeom prst="rect">
                <a:avLst/>
              </a:prstGeom>
              <a:blipFill>
                <a:blip r:embed="rId16"/>
                <a:stretch>
                  <a:fillRect l="-3101" r="-1163" b="-947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5F162D1-201C-46EE-8D34-BDED9BC7720B}"/>
                  </a:ext>
                </a:extLst>
              </p:cNvPr>
              <p:cNvSpPr/>
              <p:nvPr/>
            </p:nvSpPr>
            <p:spPr>
              <a:xfrm>
                <a:off x="4560106" y="5001445"/>
                <a:ext cx="1918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5F162D1-201C-46EE-8D34-BDED9BC77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106" y="5001445"/>
                <a:ext cx="19183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D07162D-0A6E-4BCA-9B95-5860DE2530B1}"/>
                  </a:ext>
                </a:extLst>
              </p:cNvPr>
              <p:cNvSpPr/>
              <p:nvPr/>
            </p:nvSpPr>
            <p:spPr>
              <a:xfrm>
                <a:off x="4556657" y="5528210"/>
                <a:ext cx="1918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D07162D-0A6E-4BCA-9B95-5860DE253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657" y="5528210"/>
                <a:ext cx="191834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B31EA20-50A0-44C0-9022-8150C2EAB69F}"/>
                  </a:ext>
                </a:extLst>
              </p:cNvPr>
              <p:cNvSpPr/>
              <p:nvPr/>
            </p:nvSpPr>
            <p:spPr>
              <a:xfrm>
                <a:off x="4570745" y="407088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B31EA20-50A0-44C0-9022-8150C2EAB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745" y="4070886"/>
                <a:ext cx="484303" cy="4929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6E87917-ADCF-4AAB-B0B9-77DAE3E46291}"/>
                  </a:ext>
                </a:extLst>
              </p:cNvPr>
              <p:cNvSpPr/>
              <p:nvPr/>
            </p:nvSpPr>
            <p:spPr>
              <a:xfrm>
                <a:off x="5272574" y="406944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6E87917-ADCF-4AAB-B0B9-77DAE3E46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574" y="4069440"/>
                <a:ext cx="484303" cy="49292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2AE8D89-FBC9-4227-A49D-1B7985E1F821}"/>
                  </a:ext>
                </a:extLst>
              </p:cNvPr>
              <p:cNvSpPr/>
              <p:nvPr/>
            </p:nvSpPr>
            <p:spPr>
              <a:xfrm>
                <a:off x="6008689" y="4069440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2AE8D89-FBC9-4227-A49D-1B7985E1F8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689" y="4069440"/>
                <a:ext cx="484303" cy="4929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033A8B-E7CF-49BE-AACF-8E2877C2F763}"/>
              </a:ext>
            </a:extLst>
          </p:cNvPr>
          <p:cNvCxnSpPr>
            <a:cxnSpLocks/>
          </p:cNvCxnSpPr>
          <p:nvPr/>
        </p:nvCxnSpPr>
        <p:spPr>
          <a:xfrm flipV="1">
            <a:off x="5277644" y="2057634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B8110E-E9CB-4858-98BD-1E411CAF3918}"/>
                  </a:ext>
                </a:extLst>
              </p:cNvPr>
              <p:cNvSpPr/>
              <p:nvPr/>
            </p:nvSpPr>
            <p:spPr>
              <a:xfrm>
                <a:off x="6157254" y="1755146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B8110E-E9CB-4858-98BD-1E411CAF3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54" y="1755146"/>
                <a:ext cx="821354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50E2F0-0F6C-407D-9406-6F99A83EA9BB}"/>
                  </a:ext>
                </a:extLst>
              </p:cNvPr>
              <p:cNvSpPr/>
              <p:nvPr/>
            </p:nvSpPr>
            <p:spPr>
              <a:xfrm>
                <a:off x="7626662" y="4508591"/>
                <a:ext cx="242401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G.M.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50E2F0-0F6C-407D-9406-6F99A83EA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2" y="4508591"/>
                <a:ext cx="2424019" cy="468000"/>
              </a:xfrm>
              <a:prstGeom prst="rect">
                <a:avLst/>
              </a:prstGeom>
              <a:blipFill>
                <a:blip r:embed="rId23"/>
                <a:stretch>
                  <a:fillRect l="-5025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5F623FA-5737-4C0C-AB09-F9F9C8585EAF}"/>
                  </a:ext>
                </a:extLst>
              </p:cNvPr>
              <p:cNvSpPr/>
              <p:nvPr/>
            </p:nvSpPr>
            <p:spPr>
              <a:xfrm>
                <a:off x="9782826" y="4507749"/>
                <a:ext cx="242401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5F623FA-5737-4C0C-AB09-F9F9C8585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826" y="4507749"/>
                <a:ext cx="2424019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550192-7D21-4C45-B4A5-87A62913DEEB}"/>
                  </a:ext>
                </a:extLst>
              </p:cNvPr>
              <p:cNvSpPr/>
              <p:nvPr/>
            </p:nvSpPr>
            <p:spPr>
              <a:xfrm>
                <a:off x="9568388" y="5030246"/>
                <a:ext cx="141424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550192-7D21-4C45-B4A5-87A62913D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388" y="5030246"/>
                <a:ext cx="1414245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ADC724-E23D-4609-B144-F5839940F633}"/>
                  </a:ext>
                </a:extLst>
              </p:cNvPr>
              <p:cNvSpPr/>
              <p:nvPr/>
            </p:nvSpPr>
            <p:spPr>
              <a:xfrm>
                <a:off x="9555509" y="5583430"/>
                <a:ext cx="82257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2ADC724-E23D-4609-B144-F5839940F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5509" y="5583430"/>
                <a:ext cx="822575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FC42F6E-1AEC-44AD-B86D-59C7F1F46ECB}"/>
              </a:ext>
            </a:extLst>
          </p:cNvPr>
          <p:cNvSpPr/>
          <p:nvPr/>
        </p:nvSpPr>
        <p:spPr>
          <a:xfrm>
            <a:off x="7397355" y="4012805"/>
            <a:ext cx="64800" cy="2392083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0AC964A-7EEC-4B53-A257-DD89EDECC126}"/>
                  </a:ext>
                </a:extLst>
              </p:cNvPr>
              <p:cNvSpPr/>
              <p:nvPr/>
            </p:nvSpPr>
            <p:spPr>
              <a:xfrm>
                <a:off x="7626662" y="3985252"/>
                <a:ext cx="301564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0AC964A-7EEC-4B53-A257-DD89EDECC1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662" y="3985252"/>
                <a:ext cx="3015647" cy="468000"/>
              </a:xfrm>
              <a:prstGeom prst="rect">
                <a:avLst/>
              </a:prstGeom>
              <a:blipFill>
                <a:blip r:embed="rId27"/>
                <a:stretch>
                  <a:fillRect l="-4040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B0957D8-1225-4E2E-9AC2-83833CC85694}"/>
              </a:ext>
            </a:extLst>
          </p:cNvPr>
          <p:cNvSpPr/>
          <p:nvPr/>
        </p:nvSpPr>
        <p:spPr>
          <a:xfrm>
            <a:off x="8052100" y="2444479"/>
            <a:ext cx="344132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CF15450-ACAF-4368-BDF8-5FAB13F82B37}"/>
              </a:ext>
            </a:extLst>
          </p:cNvPr>
          <p:cNvSpPr/>
          <p:nvPr/>
        </p:nvSpPr>
        <p:spPr>
          <a:xfrm>
            <a:off x="8052100" y="2859606"/>
            <a:ext cx="34901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92AB2DD-3A05-47A5-A3A0-E8DE8A6E5D0F}"/>
              </a:ext>
            </a:extLst>
          </p:cNvPr>
          <p:cNvSpPr/>
          <p:nvPr/>
        </p:nvSpPr>
        <p:spPr>
          <a:xfrm>
            <a:off x="8052100" y="3266860"/>
            <a:ext cx="34901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73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26" grpId="0"/>
      <p:bldP spid="12" grpId="0"/>
      <p:bldP spid="34" grpId="0"/>
      <p:bldP spid="36" grpId="0" animBg="1"/>
      <p:bldP spid="38" grpId="0"/>
      <p:bldP spid="40" grpId="0"/>
      <p:bldP spid="41" grpId="0"/>
      <p:bldP spid="42" grpId="0"/>
      <p:bldP spid="43" grpId="0" animBg="1"/>
      <p:bldP spid="53" grpId="0"/>
      <p:bldP spid="54" grpId="0"/>
      <p:bldP spid="56" grpId="0"/>
      <p:bldP spid="59" grpId="0"/>
      <p:bldP spid="61" grpId="0"/>
      <p:bldP spid="62" grpId="0"/>
      <p:bldP spid="63" grpId="0"/>
      <p:bldP spid="65" grpId="0"/>
      <p:bldP spid="5" grpId="0"/>
      <p:bldP spid="13" grpId="0"/>
      <p:bldP spid="14" grpId="0"/>
      <p:bldP spid="15" grpId="0"/>
      <p:bldP spid="70" grpId="0" animBg="1"/>
      <p:bldP spid="71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6953A91-C7E0-451B-8D92-F73357282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/>
              <p:nvPr/>
            </p:nvSpPr>
            <p:spPr>
              <a:xfrm>
                <a:off x="9066727" y="2456714"/>
                <a:ext cx="3125273" cy="1390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97AA32-09F8-4B15-857F-09755E4C9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727" y="2456714"/>
                <a:ext cx="3125273" cy="1390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/>
              <p:nvPr/>
            </p:nvSpPr>
            <p:spPr>
              <a:xfrm>
                <a:off x="656862" y="2729330"/>
                <a:ext cx="174613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2A65216-C3DF-4C82-BBE8-37F449E56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62" y="2729330"/>
                <a:ext cx="1746134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/>
              <p:nvPr/>
            </p:nvSpPr>
            <p:spPr>
              <a:xfrm>
                <a:off x="5959227" y="2430530"/>
                <a:ext cx="3125272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5DFAF4C-7648-4DE3-A260-2D2C09BAC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227" y="2430530"/>
                <a:ext cx="3125272" cy="122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/>
              <p:nvPr/>
            </p:nvSpPr>
            <p:spPr>
              <a:xfrm>
                <a:off x="2083209" y="2426757"/>
                <a:ext cx="4113384" cy="1738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FF5DD0-27F9-4688-81E2-CCC37FAA6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209" y="2426757"/>
                <a:ext cx="4113384" cy="17388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3C0AAE-B65D-43F6-84AF-F5B8EDF05FA6}"/>
                  </a:ext>
                </a:extLst>
              </p:cNvPr>
              <p:cNvSpPr/>
              <p:nvPr/>
            </p:nvSpPr>
            <p:spPr>
              <a:xfrm>
                <a:off x="865644" y="782818"/>
                <a:ext cx="186411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G.M.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3C0AAE-B65D-43F6-84AF-F5B8EDF05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44" y="782818"/>
                <a:ext cx="1864110" cy="468000"/>
              </a:xfrm>
              <a:prstGeom prst="rect">
                <a:avLst/>
              </a:prstGeom>
              <a:blipFill>
                <a:blip r:embed="rId7"/>
                <a:stretch>
                  <a:fillRect l="-6536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Arrow 3">
            <a:extLst>
              <a:ext uri="{FF2B5EF4-FFF2-40B4-BE49-F238E27FC236}">
                <a16:creationId xmlns:a16="http://schemas.microsoft.com/office/drawing/2014/main" id="{49691EA3-44B0-4507-A520-E1795DE1C82A}"/>
              </a:ext>
            </a:extLst>
          </p:cNvPr>
          <p:cNvSpPr/>
          <p:nvPr/>
        </p:nvSpPr>
        <p:spPr>
          <a:xfrm>
            <a:off x="238045" y="867927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0DA0E2-5B3A-459A-82DA-F0BFB3221233}"/>
                  </a:ext>
                </a:extLst>
              </p:cNvPr>
              <p:cNvSpPr/>
              <p:nvPr/>
            </p:nvSpPr>
            <p:spPr>
              <a:xfrm>
                <a:off x="1168358" y="1252986"/>
                <a:ext cx="46857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number of variables</a:t>
                </a: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80DA0E2-5B3A-459A-82DA-F0BFB3221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358" y="1252986"/>
                <a:ext cx="4685783" cy="468000"/>
              </a:xfrm>
              <a:prstGeom prst="rect">
                <a:avLst/>
              </a:prstGeom>
              <a:blipFill>
                <a:blip r:embed="rId8"/>
                <a:stretch>
                  <a:fillRect l="-2734" t="-14474" r="-781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4914003-B3C4-4893-8D75-0649214748DE}"/>
                  </a:ext>
                </a:extLst>
              </p:cNvPr>
              <p:cNvSpPr/>
              <p:nvPr/>
            </p:nvSpPr>
            <p:spPr>
              <a:xfrm>
                <a:off x="2508394" y="782818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λI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4914003-B3C4-4893-8D75-064921474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394" y="782818"/>
                <a:ext cx="240983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84E4ED-2AE5-4CB8-953A-2A25056F6B79}"/>
                  </a:ext>
                </a:extLst>
              </p:cNvPr>
              <p:cNvSpPr/>
              <p:nvPr/>
            </p:nvSpPr>
            <p:spPr>
              <a:xfrm>
                <a:off x="846425" y="1742299"/>
                <a:ext cx="263059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G.M. of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84E4ED-2AE5-4CB8-953A-2A25056F6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25" y="1742299"/>
                <a:ext cx="2630591" cy="468000"/>
              </a:xfrm>
              <a:prstGeom prst="rect">
                <a:avLst/>
              </a:prstGeom>
              <a:blipFill>
                <a:blip r:embed="rId10"/>
                <a:stretch>
                  <a:fillRect l="-4872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1ED401-0E3B-41B0-9829-E26C704FFC01}"/>
                  </a:ext>
                </a:extLst>
              </p:cNvPr>
              <p:cNvSpPr/>
              <p:nvPr/>
            </p:nvSpPr>
            <p:spPr>
              <a:xfrm>
                <a:off x="2560819" y="1742299"/>
                <a:ext cx="240983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ρ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E1ED401-0E3B-41B0-9829-E26C704FF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819" y="1742299"/>
                <a:ext cx="2409836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3">
            <a:extLst>
              <a:ext uri="{FF2B5EF4-FFF2-40B4-BE49-F238E27FC236}">
                <a16:creationId xmlns:a16="http://schemas.microsoft.com/office/drawing/2014/main" id="{24CC207D-CFA3-496E-A14B-4FE110A4ECBC}"/>
              </a:ext>
            </a:extLst>
          </p:cNvPr>
          <p:cNvSpPr/>
          <p:nvPr/>
        </p:nvSpPr>
        <p:spPr>
          <a:xfrm>
            <a:off x="240199" y="2817214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A033A8B-E7CF-49BE-AACF-8E2877C2F763}"/>
              </a:ext>
            </a:extLst>
          </p:cNvPr>
          <p:cNvCxnSpPr>
            <a:cxnSpLocks/>
          </p:cNvCxnSpPr>
          <p:nvPr/>
        </p:nvCxnSpPr>
        <p:spPr>
          <a:xfrm flipV="1">
            <a:off x="4864388" y="2017629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B8110E-E9CB-4858-98BD-1E411CAF3918}"/>
                  </a:ext>
                </a:extLst>
              </p:cNvPr>
              <p:cNvSpPr/>
              <p:nvPr/>
            </p:nvSpPr>
            <p:spPr>
              <a:xfrm>
                <a:off x="5731119" y="1728020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3B8110E-E9CB-4858-98BD-1E411CAF3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19" y="1728020"/>
                <a:ext cx="82135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97C4C601-476F-4508-8483-99D5F850830A}"/>
              </a:ext>
            </a:extLst>
          </p:cNvPr>
          <p:cNvGrpSpPr/>
          <p:nvPr/>
        </p:nvGrpSpPr>
        <p:grpSpPr>
          <a:xfrm>
            <a:off x="2793263" y="3713729"/>
            <a:ext cx="3884367" cy="2392083"/>
            <a:chOff x="3164531" y="2367612"/>
            <a:chExt cx="3884367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DE456-91C6-464B-AA29-DDB3BD41E958}"/>
                    </a:ext>
                  </a:extLst>
                </p:cNvPr>
                <p:cNvSpPr/>
                <p:nvPr/>
              </p:nvSpPr>
              <p:spPr>
                <a:xfrm>
                  <a:off x="3164531" y="2367612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B5DE456-91C6-464B-AA29-DDB3BD41E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4531" y="2367612"/>
                  <a:ext cx="3884367" cy="239208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4CE5C76-19FE-4C8B-B6C7-E9F8D6CD8EEC}"/>
                    </a:ext>
                  </a:extLst>
                </p:cNvPr>
                <p:cNvSpPr/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4CE5C76-19FE-4C8B-B6C7-E9F8D6CD8E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92E744D-1216-4058-961C-F0C8ABCA1373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92E744D-1216-4058-961C-F0C8ABCA13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B95D55-79F4-46BA-9EB4-329B00EAABD0}"/>
              </a:ext>
            </a:extLst>
          </p:cNvPr>
          <p:cNvGrpSpPr/>
          <p:nvPr/>
        </p:nvGrpSpPr>
        <p:grpSpPr>
          <a:xfrm>
            <a:off x="238045" y="4112110"/>
            <a:ext cx="2555218" cy="1752768"/>
            <a:chOff x="1845373" y="4004419"/>
            <a:chExt cx="2486932" cy="1846586"/>
          </a:xfrm>
        </p:grpSpPr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77087F23-9D6F-4863-8A13-C54F962D3EE9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79" name="Content Placeholder 4">
              <a:extLst>
                <a:ext uri="{FF2B5EF4-FFF2-40B4-BE49-F238E27FC236}">
                  <a16:creationId xmlns:a16="http://schemas.microsoft.com/office/drawing/2014/main" id="{634798B5-CC72-4829-9161-28150C94ECFF}"/>
                </a:ext>
              </a:extLst>
            </p:cNvPr>
            <p:cNvSpPr txBox="1">
              <a:spLocks/>
            </p:cNvSpPr>
            <p:nvPr/>
          </p:nvSpPr>
          <p:spPr>
            <a:xfrm>
              <a:off x="1891650" y="464089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id="{29155F7D-E39E-4CE8-B86C-59C5D06EC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3783" y="4700771"/>
                <a:ext cx="11020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id="{29155F7D-E39E-4CE8-B86C-59C5D06E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783" y="4700771"/>
                <a:ext cx="1102084" cy="57362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5C5DB55-0F42-498F-99A3-14425B5A1299}"/>
                  </a:ext>
                </a:extLst>
              </p:cNvPr>
              <p:cNvSpPr/>
              <p:nvPr/>
            </p:nvSpPr>
            <p:spPr>
              <a:xfrm>
                <a:off x="3538876" y="4112110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−2 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5C5DB55-0F42-498F-99A3-14425B5A1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76" y="4112110"/>
                <a:ext cx="233696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B6B66A7-2936-4C7B-AC40-E26039D8CDD8}"/>
                  </a:ext>
                </a:extLst>
              </p:cNvPr>
              <p:cNvSpPr/>
              <p:nvPr/>
            </p:nvSpPr>
            <p:spPr>
              <a:xfrm>
                <a:off x="3629560" y="4637577"/>
                <a:ext cx="2186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B6B66A7-2936-4C7B-AC40-E26039D8CD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560" y="4637577"/>
                <a:ext cx="218604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33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26" grpId="0"/>
      <p:bldP spid="12" grpId="0"/>
      <p:bldP spid="34" grpId="0"/>
      <p:bldP spid="36" grpId="0" animBg="1"/>
      <p:bldP spid="38" grpId="0"/>
      <p:bldP spid="40" grpId="0"/>
      <p:bldP spid="41" grpId="0"/>
      <p:bldP spid="42" grpId="0"/>
      <p:bldP spid="43" grpId="0" animBg="1"/>
      <p:bldP spid="65" grpId="0"/>
      <p:bldP spid="80" grpId="0"/>
      <p:bldP spid="82" grpId="0"/>
      <p:bldP spid="8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93751F0-19D9-46AC-B3D7-A316394E35E4}"/>
              </a:ext>
            </a:extLst>
          </p:cNvPr>
          <p:cNvGrpSpPr/>
          <p:nvPr/>
        </p:nvGrpSpPr>
        <p:grpSpPr>
          <a:xfrm>
            <a:off x="3715372" y="3429000"/>
            <a:ext cx="3884367" cy="2392083"/>
            <a:chOff x="3830087" y="4282313"/>
            <a:chExt cx="3884367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/>
                <p:nvPr/>
              </p:nvSpPr>
              <p:spPr>
                <a:xfrm>
                  <a:off x="3830087" y="4282313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77C07FD-6722-4E61-BF7D-24CE3ADC4E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087" y="4282313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7F94DED-E5AE-4D06-BB8D-B184B0127C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/>
                <p:nvPr/>
              </p:nvSpPr>
              <p:spPr>
                <a:xfrm>
                  <a:off x="3958564" y="512716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2865DC-2D04-436E-9024-05EB02940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564" y="512716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0EB058-6E9E-4E74-B9CF-3520714FC42E}"/>
              </a:ext>
            </a:extLst>
          </p:cNvPr>
          <p:cNvGrpSpPr/>
          <p:nvPr/>
        </p:nvGrpSpPr>
        <p:grpSpPr>
          <a:xfrm>
            <a:off x="3131649" y="767888"/>
            <a:ext cx="3884367" cy="2392083"/>
            <a:chOff x="3177205" y="2370802"/>
            <a:chExt cx="3884367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/>
                <p:nvPr/>
              </p:nvSpPr>
              <p:spPr>
                <a:xfrm>
                  <a:off x="3177205" y="2370802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BBE511-35D3-4BFB-B8E1-BB6507F1DF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7205" y="2370802"/>
                  <a:ext cx="3884367" cy="2392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/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1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C00507D-0186-4061-ABBE-3204DD03E0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239" y="3852591"/>
                  <a:ext cx="257633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/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BD243175-AE3C-497E-B0BC-295475C703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4102" y="3238099"/>
                  <a:ext cx="856661" cy="711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D09A789-E87D-4DAD-A88C-EBB75B4721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FEA5905-085E-43D3-9DB5-958AA13A5AA2}"/>
              </a:ext>
            </a:extLst>
          </p:cNvPr>
          <p:cNvGrpSpPr/>
          <p:nvPr/>
        </p:nvGrpSpPr>
        <p:grpSpPr>
          <a:xfrm>
            <a:off x="563757" y="1163079"/>
            <a:ext cx="2555218" cy="1752768"/>
            <a:chOff x="1845373" y="4004419"/>
            <a:chExt cx="2486932" cy="1846586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51B301F-36F2-4C96-A246-FEAD64D9FFF6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C1BAB333-AE9F-41BC-AABE-EF9275BB4662}"/>
                </a:ext>
              </a:extLst>
            </p:cNvPr>
            <p:cNvSpPr txBox="1">
              <a:spLocks/>
            </p:cNvSpPr>
            <p:nvPr/>
          </p:nvSpPr>
          <p:spPr>
            <a:xfrm>
              <a:off x="1891650" y="464089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9495" y="1751740"/>
                <a:ext cx="11020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1ACD4F60-A012-456A-9D97-530FECA02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495" y="1751740"/>
                <a:ext cx="1102084" cy="5736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EB72EFE-B545-4255-B322-E0D2B6523D3F}"/>
                  </a:ext>
                </a:extLst>
              </p:cNvPr>
              <p:cNvSpPr/>
              <p:nvPr/>
            </p:nvSpPr>
            <p:spPr>
              <a:xfrm>
                <a:off x="3864588" y="1163079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−2 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EB72EFE-B545-4255-B322-E0D2B6523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588" y="1163079"/>
                <a:ext cx="2336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3F4117-24BA-4159-A65D-10751CF1B8D6}"/>
                  </a:ext>
                </a:extLst>
              </p:cNvPr>
              <p:cNvSpPr/>
              <p:nvPr/>
            </p:nvSpPr>
            <p:spPr>
              <a:xfrm>
                <a:off x="3955272" y="1688546"/>
                <a:ext cx="2186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B3F4117-24BA-4159-A65D-10751CF1B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272" y="1688546"/>
                <a:ext cx="21860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F7C66-537B-4F59-82E7-41BCE6D635F2}"/>
              </a:ext>
            </a:extLst>
          </p:cNvPr>
          <p:cNvSpPr/>
          <p:nvPr/>
        </p:nvSpPr>
        <p:spPr>
          <a:xfrm>
            <a:off x="4190960" y="1240899"/>
            <a:ext cx="381453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AAB625-4BB5-4703-AADD-0631A8132043}"/>
              </a:ext>
            </a:extLst>
          </p:cNvPr>
          <p:cNvSpPr/>
          <p:nvPr/>
        </p:nvSpPr>
        <p:spPr>
          <a:xfrm>
            <a:off x="4037497" y="1768416"/>
            <a:ext cx="61141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656DBF-D045-4CEC-B6AB-BBAB10E1271A}"/>
              </a:ext>
            </a:extLst>
          </p:cNvPr>
          <p:cNvGrpSpPr/>
          <p:nvPr/>
        </p:nvGrpSpPr>
        <p:grpSpPr>
          <a:xfrm>
            <a:off x="549135" y="3637601"/>
            <a:ext cx="3187248" cy="2041130"/>
            <a:chOff x="1845373" y="4004419"/>
            <a:chExt cx="2486932" cy="18465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60AC8E97-C9DC-49A5-9D58-009A66B247C3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6" name="Content Placeholder 4">
              <a:extLst>
                <a:ext uri="{FF2B5EF4-FFF2-40B4-BE49-F238E27FC236}">
                  <a16:creationId xmlns:a16="http://schemas.microsoft.com/office/drawing/2014/main" id="{D26AD11A-A575-4781-90D0-6062DE7E83F9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1821" y="4582688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5EB08E09-C186-4124-9F67-BB7CDAE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21" y="4582688"/>
                <a:ext cx="1643088" cy="5736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0530" y="4582688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90F3760-D4ED-47A7-B230-3D02B2462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530" y="4582688"/>
                <a:ext cx="1571080" cy="573626"/>
              </a:xfrm>
              <a:prstGeom prst="rect">
                <a:avLst/>
              </a:prstGeom>
              <a:blipFill>
                <a:blip r:embed="rId13"/>
                <a:stretch>
                  <a:fillRect l="-3488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7842F84-0755-46DA-8E7D-B79783F09E90}"/>
                  </a:ext>
                </a:extLst>
              </p:cNvPr>
              <p:cNvSpPr/>
              <p:nvPr/>
            </p:nvSpPr>
            <p:spPr>
              <a:xfrm>
                <a:off x="4646103" y="4357899"/>
                <a:ext cx="1996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−3  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7842F84-0755-46DA-8E7D-B79783F09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103" y="4357899"/>
                <a:ext cx="199689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40922A-6A84-413E-99F7-DF01ED25CAAC}"/>
                  </a:ext>
                </a:extLst>
              </p:cNvPr>
              <p:cNvSpPr/>
              <p:nvPr/>
            </p:nvSpPr>
            <p:spPr>
              <a:xfrm>
                <a:off x="4366816" y="4884618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3  −3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240922A-6A84-413E-99F7-DF01ED25C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816" y="4884618"/>
                <a:ext cx="23369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6F2E09E-46AA-4370-ADB3-2F23B72645E0}"/>
              </a:ext>
            </a:extLst>
          </p:cNvPr>
          <p:cNvSpPr/>
          <p:nvPr/>
        </p:nvSpPr>
        <p:spPr>
          <a:xfrm>
            <a:off x="4218671" y="2324743"/>
            <a:ext cx="373592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3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7" grpId="0"/>
      <p:bldP spid="20" grpId="0"/>
      <p:bldP spid="41" grpId="0"/>
      <p:bldP spid="50" grpId="0"/>
      <p:bldP spid="51" grpId="0" animBg="1"/>
      <p:bldP spid="51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A280E9-E1C9-4CF5-B6EA-DC8B7B785195}"/>
              </a:ext>
            </a:extLst>
          </p:cNvPr>
          <p:cNvGrpSpPr/>
          <p:nvPr/>
        </p:nvGrpSpPr>
        <p:grpSpPr>
          <a:xfrm>
            <a:off x="3742528" y="2628854"/>
            <a:ext cx="3884367" cy="2392083"/>
            <a:chOff x="3742528" y="2628854"/>
            <a:chExt cx="3884367" cy="239208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97F16EF-CFA3-4833-A778-56BD1BA106BB}"/>
                </a:ext>
              </a:extLst>
            </p:cNvPr>
            <p:cNvGrpSpPr/>
            <p:nvPr/>
          </p:nvGrpSpPr>
          <p:grpSpPr>
            <a:xfrm>
              <a:off x="3742528" y="2628854"/>
              <a:ext cx="3884367" cy="2392083"/>
              <a:chOff x="3751306" y="4294346"/>
              <a:chExt cx="3884367" cy="23920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737272C4-865A-4C23-9C87-5A66CFC1F95C}"/>
                      </a:ext>
                    </a:extLst>
                  </p:cNvPr>
                  <p:cNvSpPr/>
                  <p:nvPr/>
                </p:nvSpPr>
                <p:spPr>
                  <a:xfrm>
                    <a:off x="3751306" y="4294346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737272C4-865A-4C23-9C87-5A66CFC1F9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51306" y="4294346"/>
                    <a:ext cx="3884367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1026ECE-F332-4F74-AAA8-A30C983F1FC0}"/>
                      </a:ext>
                    </a:extLst>
                  </p:cNvPr>
                  <p:cNvSpPr/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−2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81026ECE-F332-4F74-AAA8-A30C983F1F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26600" y="4685745"/>
                    <a:ext cx="233696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A16D2C9-BE51-4AC3-99F3-2A15C3DB25DD}"/>
                      </a:ext>
                    </a:extLst>
                  </p:cNvPr>
                  <p:cNvSpPr/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5A16D2C9-BE51-4AC3-99F3-2A15C3DB25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9195" y="5157851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DA96D8E-520A-4F9A-B8B3-A8FEA43476D5}"/>
                    </a:ext>
                  </a:extLst>
                </p:cNvPr>
                <p:cNvSpPr/>
                <p:nvPr/>
              </p:nvSpPr>
              <p:spPr>
                <a:xfrm>
                  <a:off x="4534327" y="3563286"/>
                  <a:ext cx="233696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−3   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DA96D8E-520A-4F9A-B8B3-A8FEA43476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4327" y="3563286"/>
                  <a:ext cx="233696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Method:6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678B28-22A7-4FAC-92C6-280F0515E9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69EC4F7-BD8C-458B-A877-38C27095371C}"/>
              </a:ext>
            </a:extLst>
          </p:cNvPr>
          <p:cNvGrpSpPr/>
          <p:nvPr/>
        </p:nvGrpSpPr>
        <p:grpSpPr>
          <a:xfrm>
            <a:off x="4296686" y="5313711"/>
            <a:ext cx="4141236" cy="468000"/>
            <a:chOff x="4296686" y="5313711"/>
            <a:chExt cx="4141236" cy="468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CFAC7E9-4584-44DE-A669-895AA6C38FFB}"/>
                    </a:ext>
                  </a:extLst>
                </p:cNvPr>
                <p:cNvSpPr/>
                <p:nvPr/>
              </p:nvSpPr>
              <p:spPr>
                <a:xfrm>
                  <a:off x="4296686" y="5313711"/>
                  <a:ext cx="2424019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r>
                    <a:rPr lang="en-IN" sz="2800" dirty="0">
                      <a:solidFill>
                        <a:srgbClr val="002060"/>
                      </a:solidFill>
                    </a:rPr>
                    <a:t>G.M. of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3CFAC7E9-4584-44DE-A669-895AA6C38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686" y="5313711"/>
                  <a:ext cx="2424019" cy="468000"/>
                </a:xfrm>
                <a:prstGeom prst="rect">
                  <a:avLst/>
                </a:prstGeom>
                <a:blipFill>
                  <a:blip r:embed="rId7"/>
                  <a:stretch>
                    <a:fillRect l="-5290" t="-14474" b="-4868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35F67AF-24B6-4500-AA37-3AB7C61B1EB7}"/>
                    </a:ext>
                  </a:extLst>
                </p:cNvPr>
                <p:cNvSpPr/>
                <p:nvPr/>
              </p:nvSpPr>
              <p:spPr>
                <a:xfrm>
                  <a:off x="6013903" y="5313711"/>
                  <a:ext cx="2424019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35F67AF-24B6-4500-AA37-3AB7C61B1E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3903" y="5313711"/>
                  <a:ext cx="2424019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D9B96AE-A1D0-463C-B7F9-3F77A3D8B5A8}"/>
                  </a:ext>
                </a:extLst>
              </p:cNvPr>
              <p:cNvSpPr/>
              <p:nvPr/>
            </p:nvSpPr>
            <p:spPr>
              <a:xfrm>
                <a:off x="5684712" y="5875346"/>
                <a:ext cx="82257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D9B96AE-A1D0-463C-B7F9-3F77A3D8B5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12" y="5875346"/>
                <a:ext cx="822575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59E727B-5ADA-41ED-8C9F-FD1B41C89461}"/>
                  </a:ext>
                </a:extLst>
              </p:cNvPr>
              <p:cNvSpPr/>
              <p:nvPr/>
            </p:nvSpPr>
            <p:spPr>
              <a:xfrm>
                <a:off x="4296686" y="4790372"/>
                <a:ext cx="301564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From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59E727B-5ADA-41ED-8C9F-FD1B41C89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686" y="4790372"/>
                <a:ext cx="3015647" cy="468000"/>
              </a:xfrm>
              <a:prstGeom prst="rect">
                <a:avLst/>
              </a:prstGeom>
              <a:blipFill>
                <a:blip r:embed="rId10"/>
                <a:stretch>
                  <a:fillRect l="-4242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B743DC00-3E44-4ABD-B306-25CFC178FD88}"/>
              </a:ext>
            </a:extLst>
          </p:cNvPr>
          <p:cNvGrpSpPr/>
          <p:nvPr/>
        </p:nvGrpSpPr>
        <p:grpSpPr>
          <a:xfrm>
            <a:off x="8021389" y="4602511"/>
            <a:ext cx="4185954" cy="711200"/>
            <a:chOff x="9532253" y="3398592"/>
            <a:chExt cx="2608059" cy="936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8A0395-DC2B-492D-AC64-C1E64D933954}"/>
                </a:ext>
              </a:extLst>
            </p:cNvPr>
            <p:cNvSpPr/>
            <p:nvPr/>
          </p:nvSpPr>
          <p:spPr>
            <a:xfrm rot="10800000" flipV="1">
              <a:off x="9532253" y="3398592"/>
              <a:ext cx="2608059" cy="9360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5075261-61F9-420A-B743-6010DC4AE0E5}"/>
                    </a:ext>
                  </a:extLst>
                </p:cNvPr>
                <p:cNvSpPr/>
                <p:nvPr/>
              </p:nvSpPr>
              <p:spPr>
                <a:xfrm>
                  <a:off x="9532254" y="3548120"/>
                  <a:ext cx="2577501" cy="6530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rgbClr val="002060"/>
                            </a:solidFill>
                          </a:rPr>
                          <m:t>G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rgbClr val="002060"/>
                            </a:solidFill>
                          </a:rPr>
                          <m:t>.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rgbClr val="002060"/>
                            </a:solidFill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rgbClr val="002060"/>
                            </a:solidFill>
                          </a:rPr>
                          <m:t>. 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rgbClr val="002060"/>
                            </a:solidFill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rgbClr val="002060"/>
                            </a:solidFill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  <a:p>
                  <a:endParaRPr lang="en-IN" sz="2800" dirty="0">
                    <a:solidFill>
                      <a:srgbClr val="002060"/>
                    </a:solidFill>
                  </a:endParaRPr>
                </a:p>
                <a:p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A5075261-61F9-420A-B743-6010DC4AE0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2254" y="3548120"/>
                  <a:ext cx="2577501" cy="6530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21631F1-C7EA-4A4E-9560-0802522C6CDA}"/>
                  </a:ext>
                </a:extLst>
              </p:cNvPr>
              <p:cNvSpPr/>
              <p:nvPr/>
            </p:nvSpPr>
            <p:spPr>
              <a:xfrm>
                <a:off x="6303880" y="5876822"/>
                <a:ext cx="82257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21631F1-C7EA-4A4E-9560-0802522C6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80" y="5876822"/>
                <a:ext cx="822575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CE7C467-C697-4062-A469-FB82FDF1B777}"/>
                  </a:ext>
                </a:extLst>
              </p:cNvPr>
              <p:cNvSpPr/>
              <p:nvPr/>
            </p:nvSpPr>
            <p:spPr>
              <a:xfrm>
                <a:off x="6960365" y="5868944"/>
                <a:ext cx="82257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CE7C467-C697-4062-A469-FB82FDF1B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365" y="5868944"/>
                <a:ext cx="822575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49B8810-9C80-4D30-BE1A-6D1EFB0A5135}"/>
                  </a:ext>
                </a:extLst>
              </p:cNvPr>
              <p:cNvSpPr/>
              <p:nvPr/>
            </p:nvSpPr>
            <p:spPr>
              <a:xfrm>
                <a:off x="4411701" y="4073627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0        0        0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49B8810-9C80-4D30-BE1A-6D1EFB0A51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01" y="4073627"/>
                <a:ext cx="23369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A6C3B577-E3C6-4A6C-AEAA-04D97CB543CB}"/>
              </a:ext>
            </a:extLst>
          </p:cNvPr>
          <p:cNvGrpSpPr/>
          <p:nvPr/>
        </p:nvGrpSpPr>
        <p:grpSpPr>
          <a:xfrm>
            <a:off x="478688" y="2893413"/>
            <a:ext cx="3308281" cy="1986603"/>
            <a:chOff x="1750934" y="4004419"/>
            <a:chExt cx="2581371" cy="1846586"/>
          </a:xfrm>
        </p:grpSpPr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C94CC291-FB76-4D8A-87F0-38E0E182904E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>
                <a:gd name="adj1" fmla="val 47476"/>
                <a:gd name="adj2" fmla="val 51116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6" name="Content Placeholder 4">
              <a:extLst>
                <a:ext uri="{FF2B5EF4-FFF2-40B4-BE49-F238E27FC236}">
                  <a16:creationId xmlns:a16="http://schemas.microsoft.com/office/drawing/2014/main" id="{8ED22144-FAF2-438A-8177-7E5AA5C4F96B}"/>
                </a:ext>
              </a:extLst>
            </p:cNvPr>
            <p:cNvSpPr txBox="1">
              <a:spLocks/>
            </p:cNvSpPr>
            <p:nvPr/>
          </p:nvSpPr>
          <p:spPr>
            <a:xfrm>
              <a:off x="1750934" y="4640898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ontent Placeholder 4">
                <a:extLst>
                  <a:ext uri="{FF2B5EF4-FFF2-40B4-BE49-F238E27FC236}">
                    <a16:creationId xmlns:a16="http://schemas.microsoft.com/office/drawing/2014/main" id="{F8447469-12E3-46F5-8040-4065A2480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9067" y="3409571"/>
                <a:ext cx="1370006" cy="10136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7" name="Content Placeholder 4">
                <a:extLst>
                  <a:ext uri="{FF2B5EF4-FFF2-40B4-BE49-F238E27FC236}">
                    <a16:creationId xmlns:a16="http://schemas.microsoft.com/office/drawing/2014/main" id="{F8447469-12E3-46F5-8040-4065A248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067" y="3409571"/>
                <a:ext cx="1370006" cy="1013685"/>
              </a:xfrm>
              <a:prstGeom prst="rect">
                <a:avLst/>
              </a:prstGeom>
              <a:blipFill>
                <a:blip r:embed="rId15"/>
                <a:stretch>
                  <a:fillRect l="-177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4A2B502D-7C5E-4FA3-8A93-843E7DCA37C0}"/>
              </a:ext>
            </a:extLst>
          </p:cNvPr>
          <p:cNvGrpSpPr/>
          <p:nvPr/>
        </p:nvGrpSpPr>
        <p:grpSpPr>
          <a:xfrm>
            <a:off x="3786969" y="568842"/>
            <a:ext cx="3884367" cy="2392083"/>
            <a:chOff x="3830087" y="4282313"/>
            <a:chExt cx="3884367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1743902-97E0-4460-9217-51105596BBB9}"/>
                    </a:ext>
                  </a:extLst>
                </p:cNvPr>
                <p:cNvSpPr/>
                <p:nvPr/>
              </p:nvSpPr>
              <p:spPr>
                <a:xfrm>
                  <a:off x="3830087" y="4282313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C1743902-97E0-4460-9217-51105596B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0087" y="4282313"/>
                  <a:ext cx="3884367" cy="239208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9738332-127C-4058-8E1B-E3520D975C47}"/>
                    </a:ext>
                  </a:extLst>
                </p:cNvPr>
                <p:cNvSpPr/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−2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9738332-127C-4058-8E1B-E3520D975C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237" y="4685745"/>
                  <a:ext cx="233696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32B053B-3821-4D30-A837-C87DD850B012}"/>
                    </a:ext>
                  </a:extLst>
                </p:cNvPr>
                <p:cNvSpPr/>
                <p:nvPr/>
              </p:nvSpPr>
              <p:spPr>
                <a:xfrm>
                  <a:off x="3958564" y="512716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32B053B-3821-4D30-A837-C87DD850B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564" y="5127160"/>
                  <a:ext cx="856661" cy="7112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8E252F-60CA-4CA0-9213-9126D7ED5EF3}"/>
              </a:ext>
            </a:extLst>
          </p:cNvPr>
          <p:cNvGrpSpPr/>
          <p:nvPr/>
        </p:nvGrpSpPr>
        <p:grpSpPr>
          <a:xfrm>
            <a:off x="620732" y="777443"/>
            <a:ext cx="3187248" cy="2041130"/>
            <a:chOff x="1845373" y="4004419"/>
            <a:chExt cx="2486932" cy="1846586"/>
          </a:xfrm>
        </p:grpSpPr>
        <p:sp>
          <p:nvSpPr>
            <p:cNvPr id="74" name="Arrow: Right 73">
              <a:extLst>
                <a:ext uri="{FF2B5EF4-FFF2-40B4-BE49-F238E27FC236}">
                  <a16:creationId xmlns:a16="http://schemas.microsoft.com/office/drawing/2014/main" id="{12F9C1E3-5322-49BF-BD73-667D8C842495}"/>
                </a:ext>
              </a:extLst>
            </p:cNvPr>
            <p:cNvSpPr/>
            <p:nvPr/>
          </p:nvSpPr>
          <p:spPr>
            <a:xfrm>
              <a:off x="1845373" y="4004419"/>
              <a:ext cx="2486932" cy="1846586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75" name="Content Placeholder 4">
              <a:extLst>
                <a:ext uri="{FF2B5EF4-FFF2-40B4-BE49-F238E27FC236}">
                  <a16:creationId xmlns:a16="http://schemas.microsoft.com/office/drawing/2014/main" id="{52AC962D-ED2E-4EC4-8D55-EF30FBADEFD7}"/>
                </a:ext>
              </a:extLst>
            </p:cNvPr>
            <p:cNvSpPr txBox="1">
              <a:spLocks/>
            </p:cNvSpPr>
            <p:nvPr/>
          </p:nvSpPr>
          <p:spPr>
            <a:xfrm>
              <a:off x="2223878" y="445306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Content Placeholder 4">
                <a:extLst>
                  <a:ext uri="{FF2B5EF4-FFF2-40B4-BE49-F238E27FC236}">
                    <a16:creationId xmlns:a16="http://schemas.microsoft.com/office/drawing/2014/main" id="{072AAA96-6CBD-4E52-841C-215AB95DEC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418" y="1722530"/>
                <a:ext cx="1643088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6" name="Content Placeholder 4">
                <a:extLst>
                  <a:ext uri="{FF2B5EF4-FFF2-40B4-BE49-F238E27FC236}">
                    <a16:creationId xmlns:a16="http://schemas.microsoft.com/office/drawing/2014/main" id="{072AAA96-6CBD-4E52-841C-215AB95DE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18" y="1722530"/>
                <a:ext cx="1643088" cy="57362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7496E438-8AEF-472F-9EC4-F78E25797C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2127" y="1722530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7" name="Content Placeholder 4">
                <a:extLst>
                  <a:ext uri="{FF2B5EF4-FFF2-40B4-BE49-F238E27FC236}">
                    <a16:creationId xmlns:a16="http://schemas.microsoft.com/office/drawing/2014/main" id="{7496E438-8AEF-472F-9EC4-F78E25797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127" y="1722530"/>
                <a:ext cx="1571080" cy="573626"/>
              </a:xfrm>
              <a:prstGeom prst="rect">
                <a:avLst/>
              </a:prstGeom>
              <a:blipFill>
                <a:blip r:embed="rId20"/>
                <a:stretch>
                  <a:fillRect l="-3502" r="-1167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0393FDB-9A98-484D-908B-CA4EB4EEEEAA}"/>
                  </a:ext>
                </a:extLst>
              </p:cNvPr>
              <p:cNvSpPr/>
              <p:nvPr/>
            </p:nvSpPr>
            <p:spPr>
              <a:xfrm>
                <a:off x="4717700" y="1497741"/>
                <a:ext cx="1996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−3  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0393FDB-9A98-484D-908B-CA4EB4EEE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00" y="1497741"/>
                <a:ext cx="199689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8D57B92-3940-41D4-BCAE-69717AC7A0C9}"/>
                  </a:ext>
                </a:extLst>
              </p:cNvPr>
              <p:cNvSpPr/>
              <p:nvPr/>
            </p:nvSpPr>
            <p:spPr>
              <a:xfrm>
                <a:off x="4438413" y="2024460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3  −3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8D57B92-3940-41D4-BCAE-69717AC7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413" y="2024460"/>
                <a:ext cx="233696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1BA1325-E618-44DB-80D9-672A1894E701}"/>
              </a:ext>
            </a:extLst>
          </p:cNvPr>
          <p:cNvSpPr/>
          <p:nvPr/>
        </p:nvSpPr>
        <p:spPr>
          <a:xfrm>
            <a:off x="5244921" y="1576279"/>
            <a:ext cx="676281" cy="38464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8A74E09-21E9-4FD2-8FBB-B08FBE2C4BA0}"/>
              </a:ext>
            </a:extLst>
          </p:cNvPr>
          <p:cNvSpPr/>
          <p:nvPr/>
        </p:nvSpPr>
        <p:spPr>
          <a:xfrm>
            <a:off x="5479279" y="2116676"/>
            <a:ext cx="436859" cy="3610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7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48" grpId="0"/>
      <p:bldP spid="49" grpId="0"/>
      <p:bldP spid="52" grpId="0"/>
      <p:bldP spid="67" grpId="0"/>
      <p:bldP spid="80" grpId="0" animBg="1"/>
      <p:bldP spid="80" grpId="1" animBg="1"/>
      <p:bldP spid="81" grpId="0" animBg="1"/>
      <p:bldP spid="8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5B5AB9D-211B-4804-AC70-2F3D83B70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A2467D-DAC3-422A-AA63-85CB078AF8CF}"/>
              </a:ext>
            </a:extLst>
          </p:cNvPr>
          <p:cNvSpPr/>
          <p:nvPr/>
        </p:nvSpPr>
        <p:spPr>
          <a:xfrm>
            <a:off x="185165" y="111411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336E3-CCA1-46A4-90B7-5A06BF23C7AF}"/>
              </a:ext>
            </a:extLst>
          </p:cNvPr>
          <p:cNvSpPr/>
          <p:nvPr/>
        </p:nvSpPr>
        <p:spPr>
          <a:xfrm>
            <a:off x="198042" y="2087570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/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2A8999B-1CD6-4BDA-9C72-9BD59ABF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blipFill>
                <a:blip r:embed="rId3"/>
                <a:stretch>
                  <a:fillRect l="-1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/>
              <p:nvPr/>
            </p:nvSpPr>
            <p:spPr>
              <a:xfrm>
                <a:off x="1943501" y="2124741"/>
                <a:ext cx="660807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is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9EF4B92-3A85-4DD9-9A42-EE68E03306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01" y="2124741"/>
                <a:ext cx="6608074" cy="468000"/>
              </a:xfrm>
              <a:prstGeom prst="rect">
                <a:avLst/>
              </a:prstGeom>
              <a:blipFill>
                <a:blip r:embed="rId4"/>
                <a:stretch>
                  <a:fillRect l="-1937" t="-14474" r="-92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206F7-F592-407F-BCC6-6DD8859789BC}"/>
                  </a:ext>
                </a:extLst>
              </p:cNvPr>
              <p:cNvSpPr/>
              <p:nvPr/>
            </p:nvSpPr>
            <p:spPr>
              <a:xfrm>
                <a:off x="1943501" y="2669339"/>
                <a:ext cx="5936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E206F7-F592-407F-BCC6-6DD8859789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01" y="2669339"/>
                <a:ext cx="593640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99619C-A6FD-4D81-8FB0-FE7C7DB648C3}"/>
                  </a:ext>
                </a:extLst>
              </p:cNvPr>
              <p:cNvSpPr/>
              <p:nvPr/>
            </p:nvSpPr>
            <p:spPr>
              <a:xfrm>
                <a:off x="2307027" y="2656460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99619C-A6FD-4D81-8FB0-FE7C7DB64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027" y="2656460"/>
                <a:ext cx="1270386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61277A-A2D8-47C7-A85A-93A1B42C1ADE}"/>
                  </a:ext>
                </a:extLst>
              </p:cNvPr>
              <p:cNvSpPr/>
              <p:nvPr/>
            </p:nvSpPr>
            <p:spPr>
              <a:xfrm>
                <a:off x="3292865" y="2653650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961277A-A2D8-47C7-A85A-93A1B42C1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865" y="2653650"/>
                <a:ext cx="1270386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FEE8EB-FD92-4F9C-9347-451765DB01BB}"/>
                  </a:ext>
                </a:extLst>
              </p:cNvPr>
              <p:cNvSpPr/>
              <p:nvPr/>
            </p:nvSpPr>
            <p:spPr>
              <a:xfrm>
                <a:off x="4137034" y="2656460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EFEE8EB-FD92-4F9C-9347-451765DB0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034" y="2656460"/>
                <a:ext cx="1270386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135E1C-CC7A-4697-988D-67368717880E}"/>
                  </a:ext>
                </a:extLst>
              </p:cNvPr>
              <p:cNvSpPr/>
              <p:nvPr/>
            </p:nvSpPr>
            <p:spPr>
              <a:xfrm>
                <a:off x="4832842" y="2669339"/>
                <a:ext cx="12703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B135E1C-CC7A-4697-988D-673687178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2842" y="2669339"/>
                <a:ext cx="1270386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27AD52-A78D-47AC-A93F-4657F6D7A60D}"/>
                  </a:ext>
                </a:extLst>
              </p:cNvPr>
              <p:cNvSpPr/>
              <p:nvPr/>
            </p:nvSpPr>
            <p:spPr>
              <a:xfrm>
                <a:off x="1738650" y="3174168"/>
                <a:ext cx="373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trace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27AD52-A78D-47AC-A93F-4657F6D7A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650" y="3174168"/>
                <a:ext cx="373819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9BA4C30-C0FD-4435-A9B6-5F1E1F3EED8E}"/>
              </a:ext>
            </a:extLst>
          </p:cNvPr>
          <p:cNvSpPr/>
          <p:nvPr/>
        </p:nvSpPr>
        <p:spPr>
          <a:xfrm rot="2005478">
            <a:off x="9038906" y="1261904"/>
            <a:ext cx="1952443" cy="3985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52FD17-670B-4E5C-AC71-FF975F7B8CD2}"/>
                  </a:ext>
                </a:extLst>
              </p:cNvPr>
              <p:cNvSpPr/>
              <p:nvPr/>
            </p:nvSpPr>
            <p:spPr>
              <a:xfrm>
                <a:off x="3448816" y="3723402"/>
                <a:ext cx="20201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=2+2+0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252FD17-670B-4E5C-AC71-FF975F7B8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816" y="3723402"/>
                <a:ext cx="2020109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5DA700-879A-49F0-BB5B-114C99D3DD8E}"/>
                  </a:ext>
                </a:extLst>
              </p:cNvPr>
              <p:cNvSpPr/>
              <p:nvPr/>
            </p:nvSpPr>
            <p:spPr>
              <a:xfrm>
                <a:off x="5356258" y="3718602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5DA700-879A-49F0-BB5B-114C99D3D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258" y="3718602"/>
                <a:ext cx="82135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3E7908-1E88-4510-9B11-B5E25FB3BB28}"/>
                  </a:ext>
                </a:extLst>
              </p:cNvPr>
              <p:cNvSpPr/>
              <p:nvPr/>
            </p:nvSpPr>
            <p:spPr>
              <a:xfrm>
                <a:off x="1996348" y="4233109"/>
                <a:ext cx="737849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 Sum of minors of principal diagonal elements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3E7908-1E88-4510-9B11-B5E25FB3B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348" y="4233109"/>
                <a:ext cx="7378495" cy="468000"/>
              </a:xfrm>
              <a:prstGeom prst="rect">
                <a:avLst/>
              </a:prstGeom>
              <a:blipFill>
                <a:blip r:embed="rId14"/>
                <a:stretch>
                  <a:fillRect t="-12987" r="-743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9D88243-DC9D-4855-B2AB-F4E8B3219DE8}"/>
              </a:ext>
            </a:extLst>
          </p:cNvPr>
          <p:cNvSpPr/>
          <p:nvPr/>
        </p:nvSpPr>
        <p:spPr>
          <a:xfrm>
            <a:off x="9189697" y="836059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68D8FB-FDCA-447C-87BC-82100E00E987}"/>
              </a:ext>
            </a:extLst>
          </p:cNvPr>
          <p:cNvCxnSpPr>
            <a:cxnSpLocks/>
          </p:cNvCxnSpPr>
          <p:nvPr/>
        </p:nvCxnSpPr>
        <p:spPr>
          <a:xfrm>
            <a:off x="9374843" y="853308"/>
            <a:ext cx="0" cy="1188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F4EBCEF-2382-490D-85E3-8590D5F02465}"/>
              </a:ext>
            </a:extLst>
          </p:cNvPr>
          <p:cNvCxnSpPr>
            <a:cxnSpLocks/>
          </p:cNvCxnSpPr>
          <p:nvPr/>
        </p:nvCxnSpPr>
        <p:spPr>
          <a:xfrm rot="16200000">
            <a:off x="10013270" y="236225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335C1F-4246-4C8F-9798-4F286B9CEB96}"/>
                  </a:ext>
                </a:extLst>
              </p:cNvPr>
              <p:cNvSpPr/>
              <p:nvPr/>
            </p:nvSpPr>
            <p:spPr>
              <a:xfrm>
                <a:off x="2763316" y="4780422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8335C1F-4246-4C8F-9798-4F286B9CE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316" y="4780422"/>
                <a:ext cx="1642669" cy="8951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A62826-45E7-43D5-A7A3-5D1AA15E2F6D}"/>
                  </a:ext>
                </a:extLst>
              </p:cNvPr>
              <p:cNvSpPr/>
              <p:nvPr/>
            </p:nvSpPr>
            <p:spPr>
              <a:xfrm>
                <a:off x="1669317" y="4935060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CA62826-45E7-43D5-A7A3-5D1AA15E2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317" y="4935060"/>
                <a:ext cx="1273911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6AE117E9-C37A-432B-A132-FA10BC120DCD}"/>
              </a:ext>
            </a:extLst>
          </p:cNvPr>
          <p:cNvSpPr/>
          <p:nvPr/>
        </p:nvSpPr>
        <p:spPr>
          <a:xfrm>
            <a:off x="4910114" y="5132928"/>
            <a:ext cx="127391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C1C625-0529-415D-A00E-3CCB365EE4BC}"/>
              </a:ext>
            </a:extLst>
          </p:cNvPr>
          <p:cNvSpPr/>
          <p:nvPr/>
        </p:nvSpPr>
        <p:spPr>
          <a:xfrm>
            <a:off x="9746886" y="1252889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B6BE88A-7997-4842-9F10-3FAA454DDEE0}"/>
              </a:ext>
            </a:extLst>
          </p:cNvPr>
          <p:cNvCxnSpPr>
            <a:cxnSpLocks/>
          </p:cNvCxnSpPr>
          <p:nvPr/>
        </p:nvCxnSpPr>
        <p:spPr>
          <a:xfrm>
            <a:off x="9926488" y="949400"/>
            <a:ext cx="0" cy="97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D9B45B-850A-4E93-B59E-924741E8EF49}"/>
              </a:ext>
            </a:extLst>
          </p:cNvPr>
          <p:cNvCxnSpPr>
            <a:cxnSpLocks/>
          </p:cNvCxnSpPr>
          <p:nvPr/>
        </p:nvCxnSpPr>
        <p:spPr>
          <a:xfrm rot="16200000">
            <a:off x="10040096" y="643400"/>
            <a:ext cx="0" cy="1584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95ECE9-15C1-493A-A896-644FCED4A850}"/>
                  </a:ext>
                </a:extLst>
              </p:cNvPr>
              <p:cNvSpPr/>
              <p:nvPr/>
            </p:nvSpPr>
            <p:spPr>
              <a:xfrm>
                <a:off x="4492263" y="4782343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95ECE9-15C1-493A-A896-644FCED4A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263" y="4782343"/>
                <a:ext cx="1642669" cy="8951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0BA8577-0528-42EF-962C-F03FC5F2AE3C}"/>
              </a:ext>
            </a:extLst>
          </p:cNvPr>
          <p:cNvSpPr/>
          <p:nvPr/>
        </p:nvSpPr>
        <p:spPr>
          <a:xfrm>
            <a:off x="10431922" y="1661906"/>
            <a:ext cx="339693" cy="37688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B49F0D-9040-40B2-B5AC-CA5F1F15754B}"/>
              </a:ext>
            </a:extLst>
          </p:cNvPr>
          <p:cNvCxnSpPr>
            <a:cxnSpLocks/>
          </p:cNvCxnSpPr>
          <p:nvPr/>
        </p:nvCxnSpPr>
        <p:spPr>
          <a:xfrm>
            <a:off x="10601768" y="784824"/>
            <a:ext cx="0" cy="126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9F656A7-52EA-4CB9-B0E1-DBA0052FF16F}"/>
              </a:ext>
            </a:extLst>
          </p:cNvPr>
          <p:cNvCxnSpPr>
            <a:cxnSpLocks/>
          </p:cNvCxnSpPr>
          <p:nvPr/>
        </p:nvCxnSpPr>
        <p:spPr>
          <a:xfrm rot="16200000">
            <a:off x="9981922" y="1041260"/>
            <a:ext cx="0" cy="162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351ACAC-22DC-4AF4-848E-C2376F840603}"/>
                  </a:ext>
                </a:extLst>
              </p:cNvPr>
              <p:cNvSpPr/>
              <p:nvPr/>
            </p:nvSpPr>
            <p:spPr>
              <a:xfrm>
                <a:off x="6094927" y="4780422"/>
                <a:ext cx="1642669" cy="895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351ACAC-22DC-4AF4-848E-C2376F840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27" y="4780422"/>
                <a:ext cx="1642669" cy="8951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CBA2253-600C-497F-BCFE-66FE603C58D6}"/>
                  </a:ext>
                </a:extLst>
              </p:cNvPr>
              <p:cNvSpPr/>
              <p:nvPr/>
            </p:nvSpPr>
            <p:spPr>
              <a:xfrm>
                <a:off x="4286925" y="4963439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CBA2253-600C-497F-BCFE-66FE603C5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925" y="4963439"/>
                <a:ext cx="410677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55B974-4ABD-48C1-9D85-F1D44EAC54E5}"/>
                  </a:ext>
                </a:extLst>
              </p:cNvPr>
              <p:cNvSpPr/>
              <p:nvPr/>
            </p:nvSpPr>
            <p:spPr>
              <a:xfrm>
                <a:off x="5904516" y="4963439"/>
                <a:ext cx="410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55B974-4ABD-48C1-9D85-F1D44EAC54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516" y="4963439"/>
                <a:ext cx="410677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4EEA0EE-C880-4C88-AC77-4302CDF373B7}"/>
                  </a:ext>
                </a:extLst>
              </p:cNvPr>
              <p:cNvSpPr/>
              <p:nvPr/>
            </p:nvSpPr>
            <p:spPr>
              <a:xfrm>
                <a:off x="1671490" y="5663780"/>
                <a:ext cx="12739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4EEA0EE-C880-4C88-AC77-4302CDF37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490" y="5663780"/>
                <a:ext cx="1273911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558216-3C8E-46E0-A276-F0F80E82BF34}"/>
                  </a:ext>
                </a:extLst>
              </p:cNvPr>
              <p:cNvSpPr/>
              <p:nvPr/>
            </p:nvSpPr>
            <p:spPr>
              <a:xfrm>
                <a:off x="2540667" y="5669654"/>
                <a:ext cx="20483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1+0+4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E558216-3C8E-46E0-A276-F0F80E82BF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667" y="5669654"/>
                <a:ext cx="2048340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E5020AD-D3B3-41FF-BB2C-BE339AF2D88A}"/>
                  </a:ext>
                </a:extLst>
              </p:cNvPr>
              <p:cNvSpPr/>
              <p:nvPr/>
            </p:nvSpPr>
            <p:spPr>
              <a:xfrm>
                <a:off x="4091861" y="5668587"/>
                <a:ext cx="118387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E5020AD-D3B3-41FF-BB2C-BE339AF2D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861" y="5668587"/>
                <a:ext cx="1183879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73716C-04AA-4FFF-8647-0D59BC6A824B}"/>
              </a:ext>
            </a:extLst>
          </p:cNvPr>
          <p:cNvCxnSpPr>
            <a:cxnSpLocks/>
          </p:cNvCxnSpPr>
          <p:nvPr/>
        </p:nvCxnSpPr>
        <p:spPr>
          <a:xfrm flipV="1">
            <a:off x="5848259" y="2939800"/>
            <a:ext cx="936000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6FEDAA-AEB1-4F28-BA04-06893CD030C7}"/>
                  </a:ext>
                </a:extLst>
              </p:cNvPr>
              <p:cNvSpPr/>
              <p:nvPr/>
            </p:nvSpPr>
            <p:spPr>
              <a:xfrm>
                <a:off x="6720403" y="2656460"/>
                <a:ext cx="82135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6FEDAA-AEB1-4F28-BA04-06893CD03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403" y="2656460"/>
                <a:ext cx="821354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Arrow 3">
            <a:extLst>
              <a:ext uri="{FF2B5EF4-FFF2-40B4-BE49-F238E27FC236}">
                <a16:creationId xmlns:a16="http://schemas.microsoft.com/office/drawing/2014/main" id="{7E311CDF-2967-4A0F-B204-FAFE9E6877E7}"/>
              </a:ext>
            </a:extLst>
          </p:cNvPr>
          <p:cNvSpPr/>
          <p:nvPr/>
        </p:nvSpPr>
        <p:spPr>
          <a:xfrm>
            <a:off x="1334647" y="4321750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40CC04C-EC10-468A-82CA-7EC15FC57C63}"/>
                  </a:ext>
                </a:extLst>
              </p:cNvPr>
              <p:cNvSpPr/>
              <p:nvPr/>
            </p:nvSpPr>
            <p:spPr>
              <a:xfrm>
                <a:off x="9753053" y="82227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40CC04C-EC10-468A-82CA-7EC15FC57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053" y="82227"/>
                <a:ext cx="2158085" cy="539851"/>
              </a:xfrm>
              <a:prstGeom prst="round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57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0" grpId="1" animBg="1"/>
      <p:bldP spid="22" grpId="0"/>
      <p:bldP spid="23" grpId="0"/>
      <p:bldP spid="24" grpId="0"/>
      <p:bldP spid="25" grpId="0" animBg="1"/>
      <p:bldP spid="25" grpId="1" animBg="1"/>
      <p:bldP spid="28" grpId="0"/>
      <p:bldP spid="29" grpId="0"/>
      <p:bldP spid="31" grpId="0" animBg="1"/>
      <p:bldP spid="31" grpId="1" animBg="1"/>
      <p:bldP spid="34" grpId="0"/>
      <p:bldP spid="35" grpId="0" animBg="1"/>
      <p:bldP spid="35" grpId="1" animBg="1"/>
      <p:bldP spid="38" grpId="0"/>
      <p:bldP spid="39" grpId="0"/>
      <p:bldP spid="40" grpId="0"/>
      <p:bldP spid="41" grpId="0"/>
      <p:bldP spid="42" grpId="0"/>
      <p:bldP spid="45" grpId="0"/>
      <p:bldP spid="51" grpId="0"/>
      <p:bldP spid="5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24AFEB-1B5E-4F78-969E-9B501421A8E0}"/>
              </a:ext>
            </a:extLst>
          </p:cNvPr>
          <p:cNvSpPr txBox="1">
            <a:spLocks/>
          </p:cNvSpPr>
          <p:nvPr/>
        </p:nvSpPr>
        <p:spPr>
          <a:xfrm>
            <a:off x="89868" y="2167815"/>
            <a:ext cx="1941237" cy="185650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07ADFDE-3455-4C56-8921-8A81E2B37421}"/>
              </a:ext>
            </a:extLst>
          </p:cNvPr>
          <p:cNvSpPr/>
          <p:nvPr/>
        </p:nvSpPr>
        <p:spPr>
          <a:xfrm rot="5400000">
            <a:off x="2153968" y="1893484"/>
            <a:ext cx="3103418" cy="2524486"/>
          </a:xfrm>
          <a:prstGeom prst="hexagon">
            <a:avLst/>
          </a:prstGeom>
          <a:noFill/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Thank </a:t>
            </a:r>
          </a:p>
          <a:p>
            <a:pPr algn="ctr"/>
            <a:r>
              <a:rPr lang="en-GB" sz="4400" b="1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424BEB-96EB-4F59-8472-2EEFF7E21191}"/>
              </a:ext>
            </a:extLst>
          </p:cNvPr>
          <p:cNvSpPr txBox="1">
            <a:spLocks/>
          </p:cNvSpPr>
          <p:nvPr/>
        </p:nvSpPr>
        <p:spPr>
          <a:xfrm rot="10800000">
            <a:off x="5380249" y="2167815"/>
            <a:ext cx="1941236" cy="18565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2A2D2DA-0DF0-4ECC-BD7E-500E4EAA4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07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357119-78B7-476B-B431-2C8D200FB5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How to find Characteristic Equation for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IN" dirty="0"/>
                  <a:t> matrix?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4357119-78B7-476B-B431-2C8D200F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64F472-CCDD-4557-B67F-C255849904DE}"/>
                  </a:ext>
                </a:extLst>
              </p:cNvPr>
              <p:cNvSpPr/>
              <p:nvPr/>
            </p:nvSpPr>
            <p:spPr>
              <a:xfrm>
                <a:off x="3073408" y="2045637"/>
                <a:ext cx="204894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B64F472-CCDD-4557-B67F-C25584990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08" y="2045637"/>
                <a:ext cx="2048949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E12C7A-EC2E-4518-91B5-2CBAD0DCAD69}"/>
              </a:ext>
            </a:extLst>
          </p:cNvPr>
          <p:cNvSpPr/>
          <p:nvPr/>
        </p:nvSpPr>
        <p:spPr>
          <a:xfrm>
            <a:off x="185165" y="111411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5EF724-CB0D-4BD3-93DE-6B2845FB6FC2}"/>
              </a:ext>
            </a:extLst>
          </p:cNvPr>
          <p:cNvSpPr/>
          <p:nvPr/>
        </p:nvSpPr>
        <p:spPr>
          <a:xfrm>
            <a:off x="185165" y="2018770"/>
            <a:ext cx="286099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E45B96-2E18-4ACB-94B3-153D1C7BF2D3}"/>
                  </a:ext>
                </a:extLst>
              </p:cNvPr>
              <p:cNvSpPr/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the characteristic equation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E45B96-2E18-4ACB-94B3-153D1C7BF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861" y="800225"/>
                <a:ext cx="9737639" cy="1399447"/>
              </a:xfrm>
              <a:prstGeom prst="rect">
                <a:avLst/>
              </a:prstGeom>
              <a:blipFill>
                <a:blip r:embed="rId4"/>
                <a:stretch>
                  <a:fillRect l="-12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FC8E91F-45B7-4812-82E1-B4F5500F9857}"/>
                  </a:ext>
                </a:extLst>
              </p:cNvPr>
              <p:cNvSpPr/>
              <p:nvPr/>
            </p:nvSpPr>
            <p:spPr>
              <a:xfrm>
                <a:off x="9824206" y="85675"/>
                <a:ext cx="2158085" cy="53985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𝐧𝐝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𝐌𝐞𝐭𝐡𝐨𝐝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FC8E91F-45B7-4812-82E1-B4F5500F9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206" y="85675"/>
                <a:ext cx="2158085" cy="53985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2E4B0E-8434-4BCC-97C5-43D822B7E931}"/>
                  </a:ext>
                </a:extLst>
              </p:cNvPr>
              <p:cNvSpPr/>
              <p:nvPr/>
            </p:nvSpPr>
            <p:spPr>
              <a:xfrm>
                <a:off x="4863569" y="2045637"/>
                <a:ext cx="65924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E2E4B0E-8434-4BCC-97C5-43D822B7E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569" y="2045637"/>
                <a:ext cx="659243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3">
            <a:extLst>
              <a:ext uri="{FF2B5EF4-FFF2-40B4-BE49-F238E27FC236}">
                <a16:creationId xmlns:a16="http://schemas.microsoft.com/office/drawing/2014/main" id="{A7490949-4DA8-4621-8440-E9FC6A362587}"/>
              </a:ext>
            </a:extLst>
          </p:cNvPr>
          <p:cNvSpPr/>
          <p:nvPr/>
        </p:nvSpPr>
        <p:spPr>
          <a:xfrm>
            <a:off x="1347989" y="2747693"/>
            <a:ext cx="556362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7161DB-356C-4A10-BEC7-37536C22F75C}"/>
                  </a:ext>
                </a:extLst>
              </p:cNvPr>
              <p:cNvSpPr/>
              <p:nvPr/>
            </p:nvSpPr>
            <p:spPr>
              <a:xfrm>
                <a:off x="1930110" y="2681118"/>
                <a:ext cx="65914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Put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equation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7161DB-356C-4A10-BEC7-37536C22F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0110" y="2681118"/>
                <a:ext cx="6591412" cy="468000"/>
              </a:xfrm>
              <a:prstGeom prst="rect">
                <a:avLst/>
              </a:prstGeom>
              <a:blipFill>
                <a:blip r:embed="rId7"/>
                <a:stretch>
                  <a:fillRect l="-1943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3F499A6-DF91-4F24-98C4-EB0ACB20ABF6}"/>
              </a:ext>
            </a:extLst>
          </p:cNvPr>
          <p:cNvGrpSpPr/>
          <p:nvPr/>
        </p:nvGrpSpPr>
        <p:grpSpPr>
          <a:xfrm>
            <a:off x="1942987" y="3250581"/>
            <a:ext cx="4159727" cy="483689"/>
            <a:chOff x="1135912" y="3713885"/>
            <a:chExt cx="4159727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998AD0-6110-44BE-AAA0-EB871BF83F47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08998AD0-6110-44BE-AAA0-EB871BF83F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E65C2E6-51DB-4C30-B0C2-DBAE3BC81000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E65C2E6-51DB-4C30-B0C2-DBAE3BC81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F436A-2C2D-4692-8CCA-5919CB981C19}"/>
                    </a:ext>
                  </a:extLst>
                </p:cNvPr>
                <p:cNvSpPr/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EF436A-2C2D-4692-8CCA-5919CB981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5276" y="3713885"/>
                  <a:ext cx="1270386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C16D455-98B9-447C-8DBD-28E50E5BD166}"/>
                    </a:ext>
                  </a:extLst>
                </p:cNvPr>
                <p:cNvSpPr/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C16D455-98B9-447C-8DBD-28E50E5BD1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445" y="3716695"/>
                  <a:ext cx="1270386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9E179B-02EF-4B62-9127-1595F86CFBCF}"/>
                    </a:ext>
                  </a:extLst>
                </p:cNvPr>
                <p:cNvSpPr/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B9E179B-02EF-4B62-9127-1595F86CFB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5253" y="3729574"/>
                  <a:ext cx="1270386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42F53-D712-4E55-8AA0-4CB656113031}"/>
                  </a:ext>
                </a:extLst>
              </p:cNvPr>
              <p:cNvSpPr/>
              <p:nvPr/>
            </p:nvSpPr>
            <p:spPr>
              <a:xfrm rot="10800000" flipV="1">
                <a:off x="8628844" y="3356142"/>
                <a:ext cx="348790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2742F53-D712-4E55-8AA0-4CB656113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628844" y="3356142"/>
                <a:ext cx="348790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3427559-3BB7-4A91-91E7-692BACD1CA08}"/>
              </a:ext>
            </a:extLst>
          </p:cNvPr>
          <p:cNvSpPr/>
          <p:nvPr/>
        </p:nvSpPr>
        <p:spPr>
          <a:xfrm>
            <a:off x="10026848" y="3356140"/>
            <a:ext cx="1155650" cy="46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3D45C50-29AA-49DE-9053-FB2BD1E2630D}"/>
              </a:ext>
            </a:extLst>
          </p:cNvPr>
          <p:cNvGrpSpPr/>
          <p:nvPr/>
        </p:nvGrpSpPr>
        <p:grpSpPr>
          <a:xfrm>
            <a:off x="1943501" y="3903206"/>
            <a:ext cx="3680786" cy="483689"/>
            <a:chOff x="1135912" y="3713885"/>
            <a:chExt cx="3487525" cy="483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B80FD92-0A91-4BF5-858A-0CFF486038F9}"/>
                    </a:ext>
                  </a:extLst>
                </p:cNvPr>
                <p:cNvSpPr/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B80FD92-0A91-4BF5-858A-0CFF486038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5912" y="3729574"/>
                  <a:ext cx="593640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E8B67F-A55D-4245-ACEE-1961921CB95E}"/>
                    </a:ext>
                  </a:extLst>
                </p:cNvPr>
                <p:cNvSpPr/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E8B67F-A55D-4245-ACEE-1961921CB9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438" y="3716695"/>
                  <a:ext cx="1270386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62F41D6-969D-40A1-A86E-EC1AB635325D}"/>
                    </a:ext>
                  </a:extLst>
                </p:cNvPr>
                <p:cNvSpPr/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62F41D6-969D-40A1-A86E-EC1AB63532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486" y="3713885"/>
                  <a:ext cx="1203685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F48C590-D026-40AF-8904-1A59994D2BCC}"/>
                    </a:ext>
                  </a:extLst>
                </p:cNvPr>
                <p:cNvSpPr/>
                <p:nvPr/>
              </p:nvSpPr>
              <p:spPr>
                <a:xfrm>
                  <a:off x="3305039" y="3716695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F48C590-D026-40AF-8904-1A59994D2B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5039" y="3716695"/>
                  <a:ext cx="695808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B4088D-2015-4841-B344-F649BC582AB8}"/>
                    </a:ext>
                  </a:extLst>
                </p:cNvPr>
                <p:cNvSpPr/>
                <p:nvPr/>
              </p:nvSpPr>
              <p:spPr>
                <a:xfrm>
                  <a:off x="3927629" y="3729574"/>
                  <a:ext cx="69580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B4088D-2015-4841-B344-F649BC582A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7629" y="3729574"/>
                  <a:ext cx="695808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60AC6-B5E1-46FE-A181-90EAF34BFBCE}"/>
                  </a:ext>
                </a:extLst>
              </p:cNvPr>
              <p:cNvSpPr txBox="1"/>
              <p:nvPr/>
            </p:nvSpPr>
            <p:spPr>
              <a:xfrm>
                <a:off x="1321961" y="390320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5860AC6-B5E1-46FE-A181-90EAF34BF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61" y="3903206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53392AE-F3B8-4CC4-9EC1-FE5E5CE62351}"/>
              </a:ext>
            </a:extLst>
          </p:cNvPr>
          <p:cNvSpPr/>
          <p:nvPr/>
        </p:nvSpPr>
        <p:spPr>
          <a:xfrm>
            <a:off x="1973692" y="3933458"/>
            <a:ext cx="3683725" cy="478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85E7ED-A9EA-4BF9-BA80-ED55252858A6}"/>
              </a:ext>
            </a:extLst>
          </p:cNvPr>
          <p:cNvCxnSpPr>
            <a:cxnSpLocks/>
          </p:cNvCxnSpPr>
          <p:nvPr/>
        </p:nvCxnSpPr>
        <p:spPr>
          <a:xfrm rot="5400000" flipV="1">
            <a:off x="3404082" y="4744933"/>
            <a:ext cx="6480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8BA177-C588-4677-9531-7DD1E0370ADC}"/>
                  </a:ext>
                </a:extLst>
              </p:cNvPr>
              <p:cNvSpPr txBox="1"/>
              <p:nvPr/>
            </p:nvSpPr>
            <p:spPr>
              <a:xfrm>
                <a:off x="1891985" y="5077448"/>
                <a:ext cx="3836431" cy="52322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solidFill>
                  <a:srgbClr val="00206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haracteristic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78BA177-C588-4677-9531-7DD1E0370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985" y="5077448"/>
                <a:ext cx="383643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42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 animBg="1"/>
      <p:bldP spid="16" grpId="0"/>
      <p:bldP spid="24" grpId="0" animBg="1"/>
      <p:bldP spid="24" grpId="1" animBg="1"/>
      <p:bldP spid="33" grpId="0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19211</TotalTime>
  <Words>6636</Words>
  <Application>Microsoft Office PowerPoint</Application>
  <PresentationFormat>Widescreen</PresentationFormat>
  <Paragraphs>1793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Cambria Math</vt:lpstr>
      <vt:lpstr>Roboto Condensed Light</vt:lpstr>
      <vt:lpstr>Wingdings 3</vt:lpstr>
      <vt:lpstr>Arial</vt:lpstr>
      <vt:lpstr>Calibri</vt:lpstr>
      <vt:lpstr>Wingdings</vt:lpstr>
      <vt:lpstr>Roboto Condensed</vt:lpstr>
      <vt:lpstr>Office Theme</vt:lpstr>
      <vt:lpstr>Unit-6 Matrices</vt:lpstr>
      <vt:lpstr>PowerPoint Presentation</vt:lpstr>
      <vt:lpstr>What is Characteristic Equation?</vt:lpstr>
      <vt:lpstr>How to find Characteristic Equation for 2×2 matrix?</vt:lpstr>
      <vt:lpstr>How to find Characteristic Equation for 2×2 matrix?</vt:lpstr>
      <vt:lpstr>How to find Characteristic Equation for 3×3 matrix?</vt:lpstr>
      <vt:lpstr>How to find Characteristic Equation for 3×3 matrix?</vt:lpstr>
      <vt:lpstr>How to find Characteristic Equation for 3×3 matrix?</vt:lpstr>
      <vt:lpstr>How to find Characteristic Equation for 3×3 matrix?</vt:lpstr>
      <vt:lpstr>How to solve the cubic equation: Ax^3+Bx^2+Cx+D=0</vt:lpstr>
      <vt:lpstr>How to solve the cubic equation: Ax^3+Bx^2+Cx+D=0</vt:lpstr>
      <vt:lpstr>How to solve the cubic equation: Ax^3+Bx^2+Cx+D=0</vt:lpstr>
      <vt:lpstr>Procedure to find the Eigen Value, Eigen Vector for 3×3 matrix</vt:lpstr>
      <vt:lpstr>Method:5         Eigen values and Eigen vectors</vt:lpstr>
      <vt:lpstr>Method:5 ⟹ Example:1(Continue) </vt:lpstr>
      <vt:lpstr>Method:5 ⟹ Example:1(Continue)</vt:lpstr>
      <vt:lpstr>Method:5 ⟹ Example:1(Continue)</vt:lpstr>
      <vt:lpstr>Method:5 ⟹ Example:1(Continue)</vt:lpstr>
      <vt:lpstr>Method:5 ⟹ Example:1(Continue)</vt:lpstr>
      <vt:lpstr>Method:5 ⟹ Example:1(Continue)</vt:lpstr>
      <vt:lpstr>Method:5 ⟹ Example:1(Continue)</vt:lpstr>
      <vt:lpstr>Method:5         Eigen values and Eigen vectors</vt:lpstr>
      <vt:lpstr>Method:5 ⟹ Example:2(Continue) </vt:lpstr>
      <vt:lpstr>Method:5 ⟹ Example:2(Continue)</vt:lpstr>
      <vt:lpstr>Method:5 ⟹ Example:2(Continue)</vt:lpstr>
      <vt:lpstr>Method:5 ⟹ Example:2(Continue)</vt:lpstr>
      <vt:lpstr>Method:5 ⟹ Example:2(Continue)</vt:lpstr>
      <vt:lpstr>Method:5 ⟹ Example:2(Continue)</vt:lpstr>
      <vt:lpstr>Method:5 ⟹ Example:2(Continue)</vt:lpstr>
      <vt:lpstr>Method:5 ⟹ Example:2(Continue)</vt:lpstr>
      <vt:lpstr>Method:5 ⟹ Example:2(Continue)</vt:lpstr>
      <vt:lpstr>Method:5 ⟹ Example:2(Continue)</vt:lpstr>
      <vt:lpstr>Method:5 ⟹ Example:2(Continue)</vt:lpstr>
      <vt:lpstr>What happens when a matrix is multiplied by a vector?</vt:lpstr>
      <vt:lpstr>What happens when a matrix is multiplied by a vector?</vt:lpstr>
      <vt:lpstr>Eigen Value &amp; Eigen Vector</vt:lpstr>
      <vt:lpstr>Notes</vt:lpstr>
      <vt:lpstr>Notes(Remember this)</vt:lpstr>
      <vt:lpstr>Notes(Remember this)</vt:lpstr>
      <vt:lpstr>Method:5         Eigen values and Eigen vectors</vt:lpstr>
      <vt:lpstr>Method:5         Eigen values and Eigen vectors</vt:lpstr>
      <vt:lpstr>Method:5 ⟹ Example:4(Continue)</vt:lpstr>
      <vt:lpstr>Method:5 ⟹ Example:4(Continue)</vt:lpstr>
      <vt:lpstr>Method:5 ⟹ Example:4(Continue)</vt:lpstr>
      <vt:lpstr>Method:5 ⟹ Example:4(Continue)</vt:lpstr>
      <vt:lpstr>Method:5 ⟹ Example:4(Continue)</vt:lpstr>
      <vt:lpstr>Method:5 ⟹ Example:4(Continue)</vt:lpstr>
      <vt:lpstr>Method:5 ⟹ Example:4(Continue)</vt:lpstr>
      <vt:lpstr>Method:5 ⟹ Example:4(Continue)</vt:lpstr>
      <vt:lpstr>Procedure to find the Eigen Value, Eigen Vector for 2×2 matrix</vt:lpstr>
      <vt:lpstr>Method:5         Eigen value and Eigen vector</vt:lpstr>
      <vt:lpstr>Method:5 ⟹ Example:5(Continue)</vt:lpstr>
      <vt:lpstr>Method:5 ⟹ Example:5(Continue)</vt:lpstr>
      <vt:lpstr>Method:5 ⟹ Example:5(Continue)</vt:lpstr>
      <vt:lpstr>Method:5 ⟹ Example:5(Continue)</vt:lpstr>
      <vt:lpstr>Method:5 ⟹ Example:5(Continue)</vt:lpstr>
      <vt:lpstr>Remarks</vt:lpstr>
      <vt:lpstr>Remarks</vt:lpstr>
      <vt:lpstr>Remarks</vt:lpstr>
      <vt:lpstr>Remarks</vt:lpstr>
      <vt:lpstr>Method:5         Eigen value and Eigen vector</vt:lpstr>
      <vt:lpstr>PowerPoint Presentation</vt:lpstr>
      <vt:lpstr>Linearly Dependent and Independent Eigen Vector</vt:lpstr>
      <vt:lpstr>For Your Information</vt:lpstr>
      <vt:lpstr>Algebraic &amp; Geometric Multiplicity</vt:lpstr>
      <vt:lpstr>Remember this…</vt:lpstr>
      <vt:lpstr>Method:6         Algebraic &amp; Geometric Multiplicity</vt:lpstr>
      <vt:lpstr>Method:6 ⟹ Example:1(Continue) </vt:lpstr>
      <vt:lpstr>Method:6 ⟹ Example:1(Continue)</vt:lpstr>
      <vt:lpstr>Method:6 ⟹ Example:1(Continue)</vt:lpstr>
      <vt:lpstr>Method:6 ⟹ Example:1(Continue)</vt:lpstr>
      <vt:lpstr>Method:6 ⟹ Example:1(Continue)</vt:lpstr>
      <vt:lpstr>Method:6         Algebraic &amp; Geometric Multiplicity</vt:lpstr>
      <vt:lpstr>Method:6 ⟹ Example:2(Continue) </vt:lpstr>
      <vt:lpstr>Method:6 ⟹ Example:2(Continue)</vt:lpstr>
      <vt:lpstr>Method:6 ⟹ Example:2(Continue)</vt:lpstr>
      <vt:lpstr>Method:6 ⟹ Example:2(Continue)</vt:lpstr>
      <vt:lpstr>Method:6 ⟹ Example:2(Continue)</vt:lpstr>
      <vt:lpstr>Method:6 ⟹ Example:2(Continue)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656</cp:revision>
  <dcterms:created xsi:type="dcterms:W3CDTF">2020-05-01T05:09:15Z</dcterms:created>
  <dcterms:modified xsi:type="dcterms:W3CDTF">2020-12-18T07:53:12Z</dcterms:modified>
</cp:coreProperties>
</file>